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344" r:id="rId2"/>
    <p:sldId id="377" r:id="rId3"/>
    <p:sldId id="343" r:id="rId4"/>
  </p:sldIdLst>
  <p:sldSz cx="7620000" cy="5715000"/>
  <p:notesSz cx="6797675" cy="9926638"/>
  <p:defaultTextStyle>
    <a:defPPr>
      <a:defRPr lang="en-US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72">
          <p15:clr>
            <a:srgbClr val="A4A3A4"/>
          </p15:clr>
        </p15:guide>
        <p15:guide id="2" orient="horz" pos="3206">
          <p15:clr>
            <a:srgbClr val="A4A3A4"/>
          </p15:clr>
        </p15:guide>
        <p15:guide id="3" pos="245">
          <p15:clr>
            <a:srgbClr val="A4A3A4"/>
          </p15:clr>
        </p15:guide>
        <p15:guide id="4" pos="455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FF"/>
    <a:srgbClr val="00519E"/>
    <a:srgbClr val="3E44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2" autoAdjust="0"/>
    <p:restoredTop sz="94764" autoAdjust="0"/>
  </p:normalViewPr>
  <p:slideViewPr>
    <p:cSldViewPr snapToGrid="0">
      <p:cViewPr>
        <p:scale>
          <a:sx n="170" d="100"/>
          <a:sy n="170" d="100"/>
        </p:scale>
        <p:origin x="888" y="488"/>
      </p:cViewPr>
      <p:guideLst>
        <p:guide orient="horz" pos="872"/>
        <p:guide orient="horz" pos="3206"/>
        <p:guide pos="245"/>
        <p:guide pos="455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3" d="100"/>
          <a:sy n="83" d="100"/>
        </p:scale>
        <p:origin x="385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64194" y="263873"/>
            <a:ext cx="5851979" cy="498056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/>
            </a:lvl1pPr>
          </a:lstStyle>
          <a:p>
            <a:r>
              <a:rPr lang="en-US" b="1"/>
              <a:t>Titel der Präsentation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435271" y="9529108"/>
            <a:ext cx="642300" cy="1563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/>
            </a:lvl1pPr>
          </a:lstStyle>
          <a:p>
            <a:pPr algn="l"/>
            <a:fld id="{DB4DCF44-3763-4678-8EDD-26A0B58C7F38}" type="datetime1">
              <a:rPr lang="de-DE" sz="800" smtClean="0"/>
              <a:t>27.01.26</a:t>
            </a:fld>
            <a:endParaRPr lang="en-US" sz="80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64193" y="9529109"/>
            <a:ext cx="4460417" cy="1563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200"/>
            </a:lvl1pPr>
          </a:lstStyle>
          <a:p>
            <a:r>
              <a:rPr lang="en-US" sz="800"/>
              <a:t>Universität Stuttgart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6215041" y="9529109"/>
            <a:ext cx="356833" cy="1563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/>
            </a:lvl1pPr>
          </a:lstStyle>
          <a:p>
            <a:pPr algn="l"/>
            <a:fld id="{EE9A79A6-2547-4C8F-B0ED-316280A1A122}" type="slidenum">
              <a:rPr lang="en-US" sz="800" smtClean="0"/>
              <a:pPr algn="l"/>
              <a:t>‹Nr.›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561533372"/>
      </p:ext>
    </p:extLst>
  </p:cSld>
  <p:clrMap bg1="lt1" tx1="dk1" bg2="lt2" tx2="dk2" accent1="accent1" accent2="accent2" accent3="accent3" accent4="accent4" accent5="accent5" accent6="accent6" hlink="hlink" folHlink="folHlink"/>
  <p:hf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95" userDrawn="1">
          <p15:clr>
            <a:srgbClr val="F26B43"/>
          </p15:clr>
        </p15:guide>
        <p15:guide id="3" pos="4014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63883" y="265752"/>
            <a:ext cx="5852067" cy="498056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 b="1"/>
            </a:lvl1pPr>
          </a:lstStyle>
          <a:p>
            <a:r>
              <a:rPr lang="en-US" dirty="0" err="1"/>
              <a:t>Titel</a:t>
            </a:r>
            <a:r>
              <a:rPr lang="en-US" dirty="0"/>
              <a:t> der </a:t>
            </a:r>
            <a:r>
              <a:rPr lang="en-US" dirty="0" err="1"/>
              <a:t>Präsentation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434572" y="9528009"/>
            <a:ext cx="642300" cy="1563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800"/>
            </a:lvl1pPr>
          </a:lstStyle>
          <a:p>
            <a:fld id="{72FE974A-BCB9-46EC-83B8-75371AAE3CDE}" type="datetime1">
              <a:rPr lang="de-DE" smtClean="0"/>
              <a:t>27.01.26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71463" y="1095375"/>
            <a:ext cx="4464050" cy="334962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64194" y="4777194"/>
            <a:ext cx="5851979" cy="390861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463883" y="9528009"/>
            <a:ext cx="4460417" cy="1563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800"/>
            </a:lvl1pPr>
          </a:lstStyle>
          <a:p>
            <a:r>
              <a:rPr lang="en-US" dirty="0" err="1"/>
              <a:t>Universität</a:t>
            </a:r>
            <a:r>
              <a:rPr lang="en-US" dirty="0"/>
              <a:t> Stuttgart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6216037" y="9528009"/>
            <a:ext cx="356833" cy="1563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800"/>
            </a:lvl1pPr>
          </a:lstStyle>
          <a:p>
            <a:fld id="{05DD1DF0-DD4E-4B0C-B0FD-D16D9D2A9750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8570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180975" indent="-180975" algn="l" defTabSz="713232" rtl="0" eaLnBrk="1" latinLnBrk="0" hangingPunct="1">
      <a:lnSpc>
        <a:spcPct val="120000"/>
      </a:lnSpc>
      <a:buClr>
        <a:schemeClr val="accent1"/>
      </a:buClr>
      <a:buFont typeface="Arial" panose="020B0604020202020204" pitchFamily="34" charset="0"/>
      <a:buChar char="•"/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58775" indent="-177800" algn="l" defTabSz="713232" rtl="0" eaLnBrk="1" latinLnBrk="0" hangingPunct="1">
      <a:lnSpc>
        <a:spcPct val="120000"/>
      </a:lnSpc>
      <a:buFont typeface="Arial" panose="020B0604020202020204" pitchFamily="34" charset="0"/>
      <a:buChar char="•"/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38163" indent="-179388" algn="l" defTabSz="713232" rtl="0" eaLnBrk="1" latinLnBrk="0" hangingPunct="1">
      <a:lnSpc>
        <a:spcPct val="120000"/>
      </a:lnSpc>
      <a:buFont typeface="Arial" panose="020B0604020202020204" pitchFamily="34" charset="0"/>
      <a:buChar char="•"/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19138" indent="-180975" algn="l" defTabSz="713232" rtl="0" eaLnBrk="1" latinLnBrk="0" hangingPunct="1">
      <a:lnSpc>
        <a:spcPct val="120000"/>
      </a:lnSpc>
      <a:buFont typeface="Arial" panose="020B0604020202020204" pitchFamily="34" charset="0"/>
      <a:buChar char="•"/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896938" indent="-177800" algn="l" defTabSz="713232" rtl="0" eaLnBrk="1" latinLnBrk="0" hangingPunct="1">
      <a:lnSpc>
        <a:spcPct val="120000"/>
      </a:lnSpc>
      <a:buFont typeface="Arial" panose="020B0604020202020204" pitchFamily="34" charset="0"/>
      <a:buChar char="•"/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95" userDrawn="1">
          <p15:clr>
            <a:srgbClr val="F26B43"/>
          </p15:clr>
        </p15:guide>
        <p15:guide id="3" pos="4014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/>
          <p:cNvSpPr>
            <a:spLocks noGrp="1"/>
          </p:cNvSpPr>
          <p:nvPr>
            <p:ph type="pic" sz="quarter" idx="10"/>
          </p:nvPr>
        </p:nvSpPr>
        <p:spPr>
          <a:xfrm>
            <a:off x="0" y="1381125"/>
            <a:ext cx="7620000" cy="4335675"/>
          </a:xfrm>
          <a:solidFill>
            <a:schemeClr val="bg1">
              <a:lumMod val="85000"/>
            </a:schemeClr>
          </a:solidFill>
        </p:spPr>
        <p:txBody>
          <a:bodyPr lIns="72000"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5808" y="1199693"/>
            <a:ext cx="3600000" cy="3600000"/>
          </a:xfrm>
          <a:prstGeom prst="ellipse">
            <a:avLst/>
          </a:prstGeom>
          <a:solidFill>
            <a:schemeClr val="accent3"/>
          </a:solidFill>
        </p:spPr>
        <p:txBody>
          <a:bodyPr wrap="square" lIns="0" tIns="0" rIns="0" bIns="1260000" anchor="b" anchorCtr="0">
            <a:noAutofit/>
          </a:bodyPr>
          <a:lstStyle>
            <a:lvl1pPr marL="0" indent="0" algn="l">
              <a:lnSpc>
                <a:spcPct val="90000"/>
              </a:lnSpc>
              <a:defRPr sz="2400" b="1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durch Klicken </a:t>
            </a:r>
            <a:br>
              <a:rPr lang="de-DE" dirty="0"/>
            </a:br>
            <a:r>
              <a:rPr lang="de-DE" dirty="0"/>
              <a:t>hinzufügen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1784" y="3240000"/>
            <a:ext cx="2700573" cy="4284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1"/>
                </a:solidFill>
              </a:defRPr>
            </a:lvl1pPr>
            <a:lvl2pPr marL="285728" indent="0" algn="ctr">
              <a:buNone/>
              <a:defRPr sz="1250"/>
            </a:lvl2pPr>
            <a:lvl3pPr marL="571454" indent="0" algn="ctr">
              <a:buNone/>
              <a:defRPr sz="1125"/>
            </a:lvl3pPr>
            <a:lvl4pPr marL="857182" indent="0" algn="ctr">
              <a:buNone/>
              <a:defRPr sz="1000"/>
            </a:lvl4pPr>
            <a:lvl5pPr marL="1142908" indent="0" algn="ctr">
              <a:buNone/>
              <a:defRPr sz="1000"/>
            </a:lvl5pPr>
            <a:lvl6pPr marL="1428636" indent="0" algn="ctr">
              <a:buNone/>
              <a:defRPr sz="1000"/>
            </a:lvl6pPr>
            <a:lvl7pPr marL="1714362" indent="0" algn="ctr">
              <a:buNone/>
              <a:defRPr sz="1000"/>
            </a:lvl7pPr>
            <a:lvl8pPr marL="2000090" indent="0" algn="ctr">
              <a:buNone/>
              <a:defRPr sz="1000"/>
            </a:lvl8pPr>
            <a:lvl9pPr marL="2285818" indent="0" algn="ctr">
              <a:buNone/>
              <a:defRPr sz="10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5969627" y="4075198"/>
            <a:ext cx="1274400" cy="1274400"/>
          </a:xfrm>
          <a:prstGeom prst="ellipse">
            <a:avLst/>
          </a:prstGeom>
          <a:solidFill>
            <a:schemeClr val="bg1"/>
          </a:solidFill>
        </p:spPr>
        <p:txBody>
          <a:bodyPr wrap="none" lIns="0" tIns="0" rIns="0" bIns="0" anchor="ctr">
            <a:noAutofit/>
          </a:bodyPr>
          <a:lstStyle>
            <a:lvl1pPr marL="0" indent="0">
              <a:lnSpc>
                <a:spcPts val="1250"/>
              </a:lnSpc>
              <a:spcBef>
                <a:spcPts val="0"/>
              </a:spcBef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Vorname </a:t>
            </a:r>
            <a:br>
              <a:rPr lang="de-DE" dirty="0"/>
            </a:br>
            <a:r>
              <a:rPr lang="de-DE" dirty="0"/>
              <a:t>Name</a:t>
            </a:r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70" y="344528"/>
            <a:ext cx="2056867" cy="43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232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er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0000" y="1381125"/>
            <a:ext cx="3480000" cy="37084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07C5-FE8A-48E0-BE40-46608CF0B00A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2CC3C-1DC0-4FDA-9590-6CC506AB67F8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4"/>
          </p:nvPr>
        </p:nvSpPr>
        <p:spPr>
          <a:xfrm>
            <a:off x="4079740" y="1381124"/>
            <a:ext cx="3150000" cy="181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1" name="Bildplatzhalter 9"/>
          <p:cNvSpPr>
            <a:spLocks noGrp="1"/>
          </p:cNvSpPr>
          <p:nvPr>
            <p:ph type="pic" sz="quarter" idx="15"/>
          </p:nvPr>
        </p:nvSpPr>
        <p:spPr>
          <a:xfrm>
            <a:off x="4079740" y="3271525"/>
            <a:ext cx="3150000" cy="181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90000" y="716405"/>
            <a:ext cx="6840000" cy="276225"/>
          </a:xfrm>
        </p:spPr>
        <p:txBody>
          <a:bodyPr lIns="0" tIns="0" rIns="0" bIns="0"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de-DE" dirty="0"/>
              <a:t>Untertitel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0284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 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0002" y="1381125"/>
            <a:ext cx="3480717" cy="37084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D65A-B010-498E-AF90-215A5ACB0F33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2CC3C-1DC0-4FDA-9590-6CC506AB67F8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4"/>
          </p:nvPr>
        </p:nvSpPr>
        <p:spPr>
          <a:xfrm>
            <a:off x="4079740" y="1381125"/>
            <a:ext cx="3150000" cy="37084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90000" y="716405"/>
            <a:ext cx="6840000" cy="276225"/>
          </a:xfrm>
        </p:spPr>
        <p:txBody>
          <a:bodyPr lIns="0" tIns="0" rIns="0" bIns="0"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de-DE" dirty="0"/>
              <a:t>Untertitel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573393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0" name="Bildplatzhalter 7"/>
          <p:cNvSpPr>
            <a:spLocks noGrp="1"/>
          </p:cNvSpPr>
          <p:nvPr>
            <p:ph type="pic" sz="quarter" idx="16"/>
          </p:nvPr>
        </p:nvSpPr>
        <p:spPr>
          <a:xfrm>
            <a:off x="2700000" y="1381124"/>
            <a:ext cx="2700000" cy="216425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1" name="Bildplatzhalter 7"/>
          <p:cNvSpPr>
            <a:spLocks noGrp="1"/>
          </p:cNvSpPr>
          <p:nvPr>
            <p:ph type="pic" sz="quarter" idx="17"/>
          </p:nvPr>
        </p:nvSpPr>
        <p:spPr>
          <a:xfrm>
            <a:off x="2700000" y="3548363"/>
            <a:ext cx="2700000" cy="2166637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2" name="Bildplatzhalter 7"/>
          <p:cNvSpPr>
            <a:spLocks noGrp="1"/>
          </p:cNvSpPr>
          <p:nvPr>
            <p:ph type="pic" sz="quarter" idx="18"/>
          </p:nvPr>
        </p:nvSpPr>
        <p:spPr>
          <a:xfrm>
            <a:off x="5400000" y="1381125"/>
            <a:ext cx="2220000" cy="433387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3" name="Bildplatzhalter 7"/>
          <p:cNvSpPr>
            <a:spLocks noGrp="1"/>
          </p:cNvSpPr>
          <p:nvPr>
            <p:ph type="pic" sz="quarter" idx="19"/>
          </p:nvPr>
        </p:nvSpPr>
        <p:spPr>
          <a:xfrm>
            <a:off x="0" y="1381124"/>
            <a:ext cx="2700000" cy="216425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4" name="Bildplatzhalter 7"/>
          <p:cNvSpPr>
            <a:spLocks noGrp="1"/>
          </p:cNvSpPr>
          <p:nvPr>
            <p:ph type="pic" sz="quarter" idx="20"/>
          </p:nvPr>
        </p:nvSpPr>
        <p:spPr>
          <a:xfrm>
            <a:off x="0" y="3548363"/>
            <a:ext cx="2700000" cy="2166637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90000" y="716405"/>
            <a:ext cx="6840000" cy="276225"/>
          </a:xfrm>
        </p:spPr>
        <p:txBody>
          <a:bodyPr lIns="0" tIns="0" rIns="0" bIns="0"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de-DE" dirty="0"/>
              <a:t>Untertitel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052323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it runden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EB3E-7628-4240-BA3C-121CBD286559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2CC3C-1DC0-4FDA-9590-6CC506AB67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4"/>
          </p:nvPr>
        </p:nvSpPr>
        <p:spPr>
          <a:xfrm>
            <a:off x="401854" y="1115372"/>
            <a:ext cx="1024609" cy="1024609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2" name="Textplatzhalter 10"/>
          <p:cNvSpPr>
            <a:spLocks noGrp="1"/>
          </p:cNvSpPr>
          <p:nvPr>
            <p:ph type="body" sz="quarter" idx="16"/>
          </p:nvPr>
        </p:nvSpPr>
        <p:spPr>
          <a:xfrm>
            <a:off x="1605425" y="1218275"/>
            <a:ext cx="4947000" cy="818802"/>
          </a:xfrm>
        </p:spPr>
        <p:txBody>
          <a:bodyPr anchor="ctr"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1" name="Bildplatzhalter 7"/>
          <p:cNvSpPr>
            <a:spLocks noGrp="1"/>
          </p:cNvSpPr>
          <p:nvPr>
            <p:ph type="pic" sz="quarter" idx="17"/>
          </p:nvPr>
        </p:nvSpPr>
        <p:spPr>
          <a:xfrm>
            <a:off x="401854" y="2555685"/>
            <a:ext cx="1024609" cy="1024609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22" name="Textplatzhalter 10"/>
          <p:cNvSpPr>
            <a:spLocks noGrp="1"/>
          </p:cNvSpPr>
          <p:nvPr>
            <p:ph type="body" sz="quarter" idx="18"/>
          </p:nvPr>
        </p:nvSpPr>
        <p:spPr>
          <a:xfrm>
            <a:off x="1605425" y="2658588"/>
            <a:ext cx="4947000" cy="818802"/>
          </a:xfrm>
        </p:spPr>
        <p:txBody>
          <a:bodyPr anchor="ctr"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23" name="Bildplatzhalter 7"/>
          <p:cNvSpPr>
            <a:spLocks noGrp="1"/>
          </p:cNvSpPr>
          <p:nvPr>
            <p:ph type="pic" sz="quarter" idx="19"/>
          </p:nvPr>
        </p:nvSpPr>
        <p:spPr>
          <a:xfrm>
            <a:off x="401854" y="3995999"/>
            <a:ext cx="1024609" cy="1024609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24" name="Textplatzhalter 10"/>
          <p:cNvSpPr>
            <a:spLocks noGrp="1"/>
          </p:cNvSpPr>
          <p:nvPr>
            <p:ph type="body" sz="quarter" idx="20"/>
          </p:nvPr>
        </p:nvSpPr>
        <p:spPr>
          <a:xfrm>
            <a:off x="1605425" y="4098902"/>
            <a:ext cx="4947000" cy="818802"/>
          </a:xfrm>
        </p:spPr>
        <p:txBody>
          <a:bodyPr anchor="ctr"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900442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it eckigen Bil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/>
          </p:cNvSpPr>
          <p:nvPr>
            <p:ph type="pic" sz="quarter" idx="14"/>
          </p:nvPr>
        </p:nvSpPr>
        <p:spPr>
          <a:xfrm>
            <a:off x="396875" y="1115373"/>
            <a:ext cx="1440000" cy="108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3" name="Bildplatzhalter 7"/>
          <p:cNvSpPr>
            <a:spLocks noGrp="1"/>
          </p:cNvSpPr>
          <p:nvPr>
            <p:ph type="pic" sz="quarter" idx="21"/>
          </p:nvPr>
        </p:nvSpPr>
        <p:spPr>
          <a:xfrm>
            <a:off x="396875" y="2561266"/>
            <a:ext cx="1440000" cy="108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5" name="Bildplatzhalter 7"/>
          <p:cNvSpPr>
            <a:spLocks noGrp="1"/>
          </p:cNvSpPr>
          <p:nvPr>
            <p:ph type="pic" sz="quarter" idx="23"/>
          </p:nvPr>
        </p:nvSpPr>
        <p:spPr>
          <a:xfrm>
            <a:off x="396875" y="4007159"/>
            <a:ext cx="1440000" cy="108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99FB8-9A29-4B15-8AE5-8B13757AEFD4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2CC3C-1DC0-4FDA-9590-6CC506AB67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extplatzhalter 10"/>
          <p:cNvSpPr>
            <a:spLocks noGrp="1"/>
          </p:cNvSpPr>
          <p:nvPr>
            <p:ph type="body" sz="quarter" idx="16"/>
          </p:nvPr>
        </p:nvSpPr>
        <p:spPr>
          <a:xfrm>
            <a:off x="2015838" y="1245972"/>
            <a:ext cx="4446162" cy="818802"/>
          </a:xfrm>
        </p:spPr>
        <p:txBody>
          <a:bodyPr anchor="ctr"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4" name="Textplatzhalter 10"/>
          <p:cNvSpPr>
            <a:spLocks noGrp="1"/>
          </p:cNvSpPr>
          <p:nvPr>
            <p:ph type="body" sz="quarter" idx="22"/>
          </p:nvPr>
        </p:nvSpPr>
        <p:spPr>
          <a:xfrm>
            <a:off x="2015838" y="2691865"/>
            <a:ext cx="4446162" cy="818802"/>
          </a:xfrm>
        </p:spPr>
        <p:txBody>
          <a:bodyPr anchor="ctr"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6" name="Textplatzhalter 10"/>
          <p:cNvSpPr>
            <a:spLocks noGrp="1"/>
          </p:cNvSpPr>
          <p:nvPr>
            <p:ph type="body" sz="quarter" idx="24"/>
          </p:nvPr>
        </p:nvSpPr>
        <p:spPr>
          <a:xfrm>
            <a:off x="2015838" y="4137758"/>
            <a:ext cx="4446162" cy="818802"/>
          </a:xfrm>
        </p:spPr>
        <p:txBody>
          <a:bodyPr anchor="ctr"/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21955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erso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390837" y="2315783"/>
            <a:ext cx="2345033" cy="27737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7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65F9-3575-4D29-8685-7744E71350AC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2CC3C-1DC0-4FDA-9590-6CC506AB67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/>
          </p:nvPr>
        </p:nvSpPr>
        <p:spPr>
          <a:xfrm>
            <a:off x="963353" y="1703642"/>
            <a:ext cx="1224000" cy="1224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588983" y="3214800"/>
            <a:ext cx="1950242" cy="252000"/>
          </a:xfr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12" name="Textplatzhalt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588983" y="3600000"/>
            <a:ext cx="1950242" cy="119425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1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Institut und Professur</a:t>
            </a:r>
          </a:p>
        </p:txBody>
      </p:sp>
      <p:sp>
        <p:nvSpPr>
          <p:cNvPr id="21" name="Rechteck 20"/>
          <p:cNvSpPr/>
          <p:nvPr userDrawn="1"/>
        </p:nvSpPr>
        <p:spPr>
          <a:xfrm>
            <a:off x="3236047" y="2315783"/>
            <a:ext cx="2345033" cy="27737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70" dirty="0"/>
          </a:p>
        </p:txBody>
      </p:sp>
      <p:sp>
        <p:nvSpPr>
          <p:cNvPr id="22" name="Bildplatzhalter 7"/>
          <p:cNvSpPr>
            <a:spLocks noGrp="1" noChangeAspect="1"/>
          </p:cNvSpPr>
          <p:nvPr>
            <p:ph type="pic" sz="quarter" idx="17"/>
          </p:nvPr>
        </p:nvSpPr>
        <p:spPr>
          <a:xfrm>
            <a:off x="3808562" y="1703642"/>
            <a:ext cx="1224000" cy="1224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23" name="Textplatzhalt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3434192" y="3214800"/>
            <a:ext cx="1950242" cy="252000"/>
          </a:xfr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24" name="Textplatzhalt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3434192" y="3600000"/>
            <a:ext cx="1950242" cy="119425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1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Institut und Professur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90000" y="716405"/>
            <a:ext cx="6840000" cy="276225"/>
          </a:xfrm>
        </p:spPr>
        <p:txBody>
          <a:bodyPr lIns="0" tIns="0" rIns="0" bIns="0"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de-DE" dirty="0"/>
              <a:t>Untertitel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538362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erso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390838" y="2315783"/>
            <a:ext cx="2100000" cy="27737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7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C084-1527-4DAA-8EAF-1558C56AF2AB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2CC3C-1DC0-4FDA-9590-6CC506AB67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Bildplatzhalter 7"/>
          <p:cNvSpPr>
            <a:spLocks noGrp="1" noChangeAspect="1"/>
          </p:cNvSpPr>
          <p:nvPr>
            <p:ph type="pic" sz="quarter" idx="14"/>
          </p:nvPr>
        </p:nvSpPr>
        <p:spPr>
          <a:xfrm>
            <a:off x="851855" y="1702800"/>
            <a:ext cx="1224000" cy="1224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00000" y="3214800"/>
            <a:ext cx="1800000" cy="252000"/>
          </a:xfr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12" name="Textplatzhalt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600000" y="3600000"/>
            <a:ext cx="1800000" cy="119425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1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Institut und Professur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2765798" y="2315784"/>
            <a:ext cx="2100000" cy="27737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70" dirty="0"/>
          </a:p>
        </p:txBody>
      </p:sp>
      <p:sp>
        <p:nvSpPr>
          <p:cNvPr id="14" name="Bildplatzhalter 7"/>
          <p:cNvSpPr>
            <a:spLocks noGrp="1" noChangeAspect="1"/>
          </p:cNvSpPr>
          <p:nvPr>
            <p:ph type="pic" sz="quarter" idx="17"/>
          </p:nvPr>
        </p:nvSpPr>
        <p:spPr>
          <a:xfrm>
            <a:off x="3215798" y="1702800"/>
            <a:ext cx="1224000" cy="1224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5" name="Textplatzhalt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2963943" y="3214800"/>
            <a:ext cx="1800000" cy="252000"/>
          </a:xfr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16" name="Textplatzhalt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2963943" y="3600000"/>
            <a:ext cx="1800000" cy="119425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1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Institut und Professur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5129740" y="2315783"/>
            <a:ext cx="2100000" cy="27737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70" dirty="0"/>
          </a:p>
        </p:txBody>
      </p:sp>
      <p:sp>
        <p:nvSpPr>
          <p:cNvPr id="18" name="Bildplatzhalter 7"/>
          <p:cNvSpPr>
            <a:spLocks noGrp="1" noChangeAspect="1"/>
          </p:cNvSpPr>
          <p:nvPr>
            <p:ph type="pic" sz="quarter" idx="20"/>
          </p:nvPr>
        </p:nvSpPr>
        <p:spPr>
          <a:xfrm>
            <a:off x="5579740" y="1702800"/>
            <a:ext cx="1224000" cy="1224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9" name="Textplatzhalt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5327885" y="3214800"/>
            <a:ext cx="1800000" cy="252000"/>
          </a:xfr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20" name="Textplatzhalter 10"/>
          <p:cNvSpPr>
            <a:spLocks noGrp="1"/>
          </p:cNvSpPr>
          <p:nvPr>
            <p:ph type="body" sz="quarter" idx="22" hasCustomPrompt="1"/>
          </p:nvPr>
        </p:nvSpPr>
        <p:spPr>
          <a:xfrm>
            <a:off x="5327885" y="3600000"/>
            <a:ext cx="1800000" cy="119425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1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Institut und Professur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27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90000" y="716405"/>
            <a:ext cx="6840000" cy="276225"/>
          </a:xfrm>
        </p:spPr>
        <p:txBody>
          <a:bodyPr lIns="0" tIns="0" rIns="0" bIns="0"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de-DE" dirty="0"/>
              <a:t>Untertitel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597809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Perso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388938" y="2315785"/>
            <a:ext cx="1692917" cy="27737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7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B76A-C004-413B-A5DD-5CCD05DB560A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2CC3C-1DC0-4FDA-9590-6CC506AB67F8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4"/>
          </p:nvPr>
        </p:nvSpPr>
        <p:spPr>
          <a:xfrm>
            <a:off x="665855" y="1739375"/>
            <a:ext cx="1152000" cy="115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00000" y="3214804"/>
            <a:ext cx="1354162" cy="407775"/>
          </a:xfr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12" name="Textplatzhalt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600000" y="3809772"/>
            <a:ext cx="1354162" cy="113596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1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Institut und Professur</a:t>
            </a:r>
          </a:p>
        </p:txBody>
      </p:sp>
      <p:sp>
        <p:nvSpPr>
          <p:cNvPr id="24" name="Rechteck 23"/>
          <p:cNvSpPr/>
          <p:nvPr userDrawn="1"/>
        </p:nvSpPr>
        <p:spPr>
          <a:xfrm>
            <a:off x="2121211" y="2315785"/>
            <a:ext cx="1680000" cy="27737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70" dirty="0"/>
          </a:p>
        </p:txBody>
      </p:sp>
      <p:sp>
        <p:nvSpPr>
          <p:cNvPr id="25" name="Bildplatzhalter 7"/>
          <p:cNvSpPr>
            <a:spLocks noGrp="1"/>
          </p:cNvSpPr>
          <p:nvPr>
            <p:ph type="pic" sz="quarter" idx="17"/>
          </p:nvPr>
        </p:nvSpPr>
        <p:spPr>
          <a:xfrm>
            <a:off x="2385211" y="1739375"/>
            <a:ext cx="1152000" cy="115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26" name="Textplatzhalt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2316197" y="3214804"/>
            <a:ext cx="1354162" cy="407775"/>
          </a:xfr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27" name="Textplatzhalt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2316197" y="3809772"/>
            <a:ext cx="1354162" cy="113596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1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Institut und Professur</a:t>
            </a:r>
          </a:p>
        </p:txBody>
      </p:sp>
      <p:sp>
        <p:nvSpPr>
          <p:cNvPr id="28" name="Rechteck 27"/>
          <p:cNvSpPr/>
          <p:nvPr userDrawn="1"/>
        </p:nvSpPr>
        <p:spPr>
          <a:xfrm>
            <a:off x="3840567" y="2315785"/>
            <a:ext cx="1680000" cy="27737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70" dirty="0"/>
          </a:p>
        </p:txBody>
      </p:sp>
      <p:sp>
        <p:nvSpPr>
          <p:cNvPr id="29" name="Bildplatzhalter 7"/>
          <p:cNvSpPr>
            <a:spLocks noGrp="1"/>
          </p:cNvSpPr>
          <p:nvPr>
            <p:ph type="pic" sz="quarter" idx="20"/>
          </p:nvPr>
        </p:nvSpPr>
        <p:spPr>
          <a:xfrm>
            <a:off x="4104567" y="1739375"/>
            <a:ext cx="1152000" cy="115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30" name="Textplatzhalt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4037133" y="3214804"/>
            <a:ext cx="1354162" cy="407775"/>
          </a:xfr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31" name="Textplatzhalter 10"/>
          <p:cNvSpPr>
            <a:spLocks noGrp="1"/>
          </p:cNvSpPr>
          <p:nvPr>
            <p:ph type="body" sz="quarter" idx="22" hasCustomPrompt="1"/>
          </p:nvPr>
        </p:nvSpPr>
        <p:spPr>
          <a:xfrm>
            <a:off x="4037133" y="3809772"/>
            <a:ext cx="1354162" cy="113596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1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Institut und Professur</a:t>
            </a:r>
          </a:p>
        </p:txBody>
      </p:sp>
      <p:sp>
        <p:nvSpPr>
          <p:cNvPr id="32" name="Rechteck 31"/>
          <p:cNvSpPr/>
          <p:nvPr userDrawn="1"/>
        </p:nvSpPr>
        <p:spPr>
          <a:xfrm>
            <a:off x="5559924" y="2315785"/>
            <a:ext cx="1680000" cy="277374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70" dirty="0"/>
          </a:p>
        </p:txBody>
      </p:sp>
      <p:sp>
        <p:nvSpPr>
          <p:cNvPr id="33" name="Bildplatzhalter 7"/>
          <p:cNvSpPr>
            <a:spLocks noGrp="1"/>
          </p:cNvSpPr>
          <p:nvPr>
            <p:ph type="pic" sz="quarter" idx="23"/>
          </p:nvPr>
        </p:nvSpPr>
        <p:spPr>
          <a:xfrm>
            <a:off x="5823924" y="1739375"/>
            <a:ext cx="1152000" cy="115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34" name="Textplatzhalter 10"/>
          <p:cNvSpPr>
            <a:spLocks noGrp="1"/>
          </p:cNvSpPr>
          <p:nvPr>
            <p:ph type="body" sz="quarter" idx="24" hasCustomPrompt="1"/>
          </p:nvPr>
        </p:nvSpPr>
        <p:spPr>
          <a:xfrm>
            <a:off x="5758069" y="3214804"/>
            <a:ext cx="1354162" cy="407775"/>
          </a:xfrm>
        </p:spPr>
        <p:txBody>
          <a:bodyPr/>
          <a:lstStyle>
            <a:lvl1pPr marL="0" indent="0">
              <a:buNone/>
              <a:defRPr sz="11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35" name="Textplatzhalter 10"/>
          <p:cNvSpPr>
            <a:spLocks noGrp="1"/>
          </p:cNvSpPr>
          <p:nvPr>
            <p:ph type="body" sz="quarter" idx="25" hasCustomPrompt="1"/>
          </p:nvPr>
        </p:nvSpPr>
        <p:spPr>
          <a:xfrm>
            <a:off x="5758069" y="3809772"/>
            <a:ext cx="1354162" cy="1135960"/>
          </a:xfrm>
        </p:spPr>
        <p:txBody>
          <a:bodyPr/>
          <a:lstStyle>
            <a:lvl1pPr marL="0" indent="0">
              <a:spcBef>
                <a:spcPts val="1000"/>
              </a:spcBef>
              <a:buNone/>
              <a:defRPr sz="11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Institut und Professur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90000" y="716405"/>
            <a:ext cx="6840000" cy="276225"/>
          </a:xfrm>
        </p:spPr>
        <p:txBody>
          <a:bodyPr lIns="0" tIns="0" rIns="0" bIns="0"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de-DE" dirty="0"/>
              <a:t>Untertitel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0849720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91A0C-E875-473A-9949-A1BF1F27B165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2CC3C-1DC0-4FDA-9590-6CC506AB67F8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90000" y="716405"/>
            <a:ext cx="6840000" cy="276225"/>
          </a:xfrm>
        </p:spPr>
        <p:txBody>
          <a:bodyPr lIns="0" tIns="0" rIns="0" bIns="0"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de-DE" dirty="0"/>
              <a:t>Untertitel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6965125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DAF9-272E-4447-B835-E802BBC04B3A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2CC3C-1DC0-4FDA-9590-6CC506AB67F8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30249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Instit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8"/>
          <p:cNvSpPr>
            <a:spLocks noGrp="1"/>
          </p:cNvSpPr>
          <p:nvPr>
            <p:ph type="pic" sz="quarter" idx="10"/>
          </p:nvPr>
        </p:nvSpPr>
        <p:spPr>
          <a:xfrm>
            <a:off x="0" y="1381125"/>
            <a:ext cx="7620000" cy="4335675"/>
          </a:xfrm>
          <a:solidFill>
            <a:schemeClr val="bg1">
              <a:lumMod val="85000"/>
            </a:schemeClr>
          </a:solidFill>
        </p:spPr>
        <p:txBody>
          <a:bodyPr lIns="72000"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3815808" y="1199693"/>
            <a:ext cx="3600000" cy="36000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1260000" anchor="b" anchorCtr="0">
            <a:noAutofit/>
          </a:bodyPr>
          <a:lstStyle>
            <a:lvl1pPr marL="0" indent="0" algn="l">
              <a:lnSpc>
                <a:spcPct val="90000"/>
              </a:lnSpc>
              <a:defRPr sz="2400" b="1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durch Klicken </a:t>
            </a:r>
            <a:br>
              <a:rPr lang="de-DE" dirty="0"/>
            </a:br>
            <a:r>
              <a:rPr lang="de-DE" dirty="0"/>
              <a:t>hinzufügen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4341784" y="3240000"/>
            <a:ext cx="2700573" cy="428400"/>
          </a:xfr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1"/>
                </a:solidFill>
              </a:defRPr>
            </a:lvl1pPr>
            <a:lvl2pPr marL="285728" indent="0" algn="ctr">
              <a:buNone/>
              <a:defRPr sz="1250"/>
            </a:lvl2pPr>
            <a:lvl3pPr marL="571454" indent="0" algn="ctr">
              <a:buNone/>
              <a:defRPr sz="1125"/>
            </a:lvl3pPr>
            <a:lvl4pPr marL="857182" indent="0" algn="ctr">
              <a:buNone/>
              <a:defRPr sz="1000"/>
            </a:lvl4pPr>
            <a:lvl5pPr marL="1142908" indent="0" algn="ctr">
              <a:buNone/>
              <a:defRPr sz="1000"/>
            </a:lvl5pPr>
            <a:lvl6pPr marL="1428636" indent="0" algn="ctr">
              <a:buNone/>
              <a:defRPr sz="1000"/>
            </a:lvl6pPr>
            <a:lvl7pPr marL="1714362" indent="0" algn="ctr">
              <a:buNone/>
              <a:defRPr sz="1000"/>
            </a:lvl7pPr>
            <a:lvl8pPr marL="2000090" indent="0" algn="ctr">
              <a:buNone/>
              <a:defRPr sz="1000"/>
            </a:lvl8pPr>
            <a:lvl9pPr marL="2285818" indent="0" algn="ctr">
              <a:buNone/>
              <a:defRPr sz="10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4" hasCustomPrompt="1"/>
          </p:nvPr>
        </p:nvSpPr>
        <p:spPr>
          <a:xfrm>
            <a:off x="5963815" y="4075199"/>
            <a:ext cx="1274400" cy="1274400"/>
          </a:xfrm>
          <a:prstGeom prst="ellipse">
            <a:avLst/>
          </a:prstGeo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 sz="900"/>
            </a:lvl1pPr>
          </a:lstStyle>
          <a:p>
            <a:r>
              <a:rPr lang="de-DE" dirty="0" err="1"/>
              <a:t>Sublogo</a:t>
            </a:r>
            <a:r>
              <a:rPr lang="de-DE" dirty="0"/>
              <a:t> einfügen</a:t>
            </a: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70" y="344528"/>
            <a:ext cx="2056867" cy="431998"/>
          </a:xfrm>
          <a:prstGeom prst="rect">
            <a:avLst/>
          </a:prstGeom>
        </p:spPr>
      </p:pic>
      <p:sp>
        <p:nvSpPr>
          <p:cNvPr id="10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928027" y="648000"/>
            <a:ext cx="2968261" cy="483423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000"/>
            </a:lvl1pPr>
          </a:lstStyle>
          <a:p>
            <a:pPr lvl="0"/>
            <a:r>
              <a:rPr lang="de-DE" dirty="0"/>
              <a:t>Institutsname max. 2-zeilig, bitte hier klicken und überschreiben</a:t>
            </a:r>
          </a:p>
        </p:txBody>
      </p:sp>
    </p:spTree>
    <p:extLst>
      <p:ext uri="{BB962C8B-B14F-4D97-AF65-F5344CB8AC3E}">
        <p14:creationId xmlns:p14="http://schemas.microsoft.com/office/powerpoint/2010/main" val="38225313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7"/>
          <p:cNvSpPr>
            <a:spLocks noGrp="1"/>
          </p:cNvSpPr>
          <p:nvPr>
            <p:ph type="pic" sz="quarter" idx="14"/>
          </p:nvPr>
        </p:nvSpPr>
        <p:spPr>
          <a:xfrm>
            <a:off x="396000" y="2149167"/>
            <a:ext cx="1442516" cy="1442516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6" name="Textfeld 15"/>
          <p:cNvSpPr txBox="1"/>
          <p:nvPr userDrawn="1"/>
        </p:nvSpPr>
        <p:spPr>
          <a:xfrm>
            <a:off x="396000" y="1486800"/>
            <a:ext cx="1800000" cy="32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685800">
              <a:lnSpc>
                <a:spcPct val="12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9263" indent="-27305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2pPr>
            <a:lvl3pPr marL="715963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3pPr>
            <a:lvl4pPr marL="987425" indent="-271463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4pPr>
            <a:lvl5pPr marL="1254125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>
              <a:spcBef>
                <a:spcPts val="167"/>
              </a:spcBef>
              <a:spcAft>
                <a:spcPts val="0"/>
              </a:spcAft>
              <a:tabLst>
                <a:tab pos="451079" algn="l"/>
              </a:tabLst>
            </a:pPr>
            <a:r>
              <a:rPr lang="de-DE" sz="2000" b="1" dirty="0"/>
              <a:t>Vielen Dank!</a:t>
            </a:r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70" y="344528"/>
            <a:ext cx="2056867" cy="431998"/>
          </a:xfrm>
          <a:prstGeom prst="rect">
            <a:avLst/>
          </a:prstGeom>
        </p:spPr>
      </p:pic>
      <p:sp>
        <p:nvSpPr>
          <p:cNvPr id="18" name="Textplatzhalt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2047400" y="4168800"/>
            <a:ext cx="3290054" cy="21600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Adresse</a:t>
            </a:r>
          </a:p>
        </p:txBody>
      </p:sp>
      <p:sp>
        <p:nvSpPr>
          <p:cNvPr id="19" name="Textplatzhalter 10"/>
          <p:cNvSpPr>
            <a:spLocks noGrp="1"/>
          </p:cNvSpPr>
          <p:nvPr>
            <p:ph type="body" sz="quarter" idx="22" hasCustomPrompt="1"/>
          </p:nvPr>
        </p:nvSpPr>
        <p:spPr>
          <a:xfrm>
            <a:off x="2047400" y="2325600"/>
            <a:ext cx="3290054" cy="216000"/>
          </a:xfrm>
        </p:spPr>
        <p:txBody>
          <a:bodyPr/>
          <a:lstStyle>
            <a:lvl1pPr marL="0" indent="0"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20" name="Textfeld 19"/>
          <p:cNvSpPr txBox="1"/>
          <p:nvPr userDrawn="1"/>
        </p:nvSpPr>
        <p:spPr>
          <a:xfrm>
            <a:off x="2047400" y="2757600"/>
            <a:ext cx="2211862" cy="8089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685800">
              <a:lnSpc>
                <a:spcPct val="12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9263" indent="-27305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2pPr>
            <a:lvl3pPr marL="715963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3pPr>
            <a:lvl4pPr marL="987425" indent="-271463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4pPr>
            <a:lvl5pPr marL="1254125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>
              <a:spcBef>
                <a:spcPts val="200"/>
              </a:spcBef>
              <a:spcAft>
                <a:spcPts val="0"/>
              </a:spcAft>
              <a:tabLst>
                <a:tab pos="541338" algn="l"/>
              </a:tabLst>
            </a:pPr>
            <a:r>
              <a:rPr lang="de-DE" dirty="0"/>
              <a:t>E-Mail	</a:t>
            </a:r>
          </a:p>
          <a:p>
            <a:pPr lvl="0">
              <a:spcBef>
                <a:spcPts val="200"/>
              </a:spcBef>
              <a:spcAft>
                <a:spcPts val="0"/>
              </a:spcAft>
              <a:tabLst>
                <a:tab pos="541338" algn="l"/>
              </a:tabLst>
            </a:pPr>
            <a:r>
              <a:rPr lang="de-DE" dirty="0"/>
              <a:t>Telefon 	+49 (0) 711 685-</a:t>
            </a:r>
          </a:p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None/>
              <a:tabLst>
                <a:tab pos="541338" algn="l"/>
              </a:tabLst>
              <a:defRPr/>
            </a:pPr>
            <a:r>
              <a:rPr lang="de-DE" dirty="0"/>
              <a:t>Fax 	+49 (0) 711 685-</a:t>
            </a:r>
          </a:p>
        </p:txBody>
      </p:sp>
      <p:sp>
        <p:nvSpPr>
          <p:cNvPr id="21" name="Textplatzhalter 10"/>
          <p:cNvSpPr>
            <a:spLocks noGrp="1"/>
          </p:cNvSpPr>
          <p:nvPr>
            <p:ph type="body" sz="quarter" idx="23" hasCustomPrompt="1"/>
          </p:nvPr>
        </p:nvSpPr>
        <p:spPr>
          <a:xfrm>
            <a:off x="3705914" y="3001893"/>
            <a:ext cx="649267" cy="23833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###-##</a:t>
            </a:r>
          </a:p>
        </p:txBody>
      </p:sp>
      <p:sp>
        <p:nvSpPr>
          <p:cNvPr id="22" name="Textplatzhalter 10"/>
          <p:cNvSpPr>
            <a:spLocks noGrp="1"/>
          </p:cNvSpPr>
          <p:nvPr>
            <p:ph type="body" sz="quarter" idx="24" hasCustomPrompt="1"/>
          </p:nvPr>
        </p:nvSpPr>
        <p:spPr>
          <a:xfrm>
            <a:off x="3705914" y="3249157"/>
            <a:ext cx="649267" cy="23833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###-##</a:t>
            </a:r>
          </a:p>
        </p:txBody>
      </p:sp>
      <p:sp>
        <p:nvSpPr>
          <p:cNvPr id="23" name="Textfeld 22"/>
          <p:cNvSpPr txBox="1"/>
          <p:nvPr userDrawn="1"/>
        </p:nvSpPr>
        <p:spPr>
          <a:xfrm>
            <a:off x="2047400" y="3693600"/>
            <a:ext cx="2500012" cy="21869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685800">
              <a:lnSpc>
                <a:spcPct val="12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9263" indent="-27305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2pPr>
            <a:lvl3pPr marL="715963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3pPr>
            <a:lvl4pPr marL="987425" indent="-271463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4pPr>
            <a:lvl5pPr marL="1254125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>
              <a:spcBef>
                <a:spcPts val="200"/>
              </a:spcBef>
              <a:spcAft>
                <a:spcPts val="0"/>
              </a:spcAft>
              <a:tabLst>
                <a:tab pos="541338" algn="l"/>
              </a:tabLst>
            </a:pPr>
            <a:r>
              <a:rPr lang="de-DE" dirty="0"/>
              <a:t>Universität Stuttgart</a:t>
            </a:r>
          </a:p>
        </p:txBody>
      </p:sp>
      <p:sp>
        <p:nvSpPr>
          <p:cNvPr id="24" name="Textplatzhalter 10"/>
          <p:cNvSpPr>
            <a:spLocks noGrp="1"/>
          </p:cNvSpPr>
          <p:nvPr>
            <p:ph type="body" sz="quarter" idx="25" hasCustomPrompt="1"/>
          </p:nvPr>
        </p:nvSpPr>
        <p:spPr>
          <a:xfrm>
            <a:off x="2047400" y="3912292"/>
            <a:ext cx="3290054" cy="21600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Abteilung oder Institutsname</a:t>
            </a:r>
          </a:p>
        </p:txBody>
      </p:sp>
      <p:sp>
        <p:nvSpPr>
          <p:cNvPr id="25" name="Textplatzhalter 10"/>
          <p:cNvSpPr>
            <a:spLocks noGrp="1"/>
          </p:cNvSpPr>
          <p:nvPr>
            <p:ph type="body" sz="quarter" idx="26" hasCustomPrompt="1"/>
          </p:nvPr>
        </p:nvSpPr>
        <p:spPr>
          <a:xfrm>
            <a:off x="2590045" y="2757117"/>
            <a:ext cx="2747409" cy="21600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Adresse eingeben</a:t>
            </a:r>
          </a:p>
        </p:txBody>
      </p:sp>
    </p:spTree>
    <p:extLst>
      <p:ext uri="{BB962C8B-B14F-4D97-AF65-F5344CB8AC3E}">
        <p14:creationId xmlns:p14="http://schemas.microsoft.com/office/powerpoint/2010/main" val="4089696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k object 16"/>
          <p:cNvSpPr/>
          <p:nvPr userDrawn="1"/>
        </p:nvSpPr>
        <p:spPr>
          <a:xfrm>
            <a:off x="0" y="0"/>
            <a:ext cx="7620000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de-DE" sz="1170" dirty="0"/>
          </a:p>
        </p:txBody>
      </p:sp>
      <p:sp>
        <p:nvSpPr>
          <p:cNvPr id="17" name="Bildplatzhalter 7"/>
          <p:cNvSpPr>
            <a:spLocks noGrp="1"/>
          </p:cNvSpPr>
          <p:nvPr>
            <p:ph type="pic" sz="quarter" idx="14"/>
          </p:nvPr>
        </p:nvSpPr>
        <p:spPr>
          <a:xfrm>
            <a:off x="396000" y="2149167"/>
            <a:ext cx="1442516" cy="1442516"/>
          </a:xfrm>
          <a:prstGeom prst="ellipse">
            <a:avLst/>
          </a:prstGeom>
          <a:solidFill>
            <a:schemeClr val="bg1"/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8" name="Textfeld 17"/>
          <p:cNvSpPr txBox="1"/>
          <p:nvPr userDrawn="1"/>
        </p:nvSpPr>
        <p:spPr>
          <a:xfrm>
            <a:off x="396000" y="1486800"/>
            <a:ext cx="1800000" cy="32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685800">
              <a:lnSpc>
                <a:spcPct val="12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9263" indent="-27305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2pPr>
            <a:lvl3pPr marL="715963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3pPr>
            <a:lvl4pPr marL="987425" indent="-271463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4pPr>
            <a:lvl5pPr marL="1254125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>
              <a:spcBef>
                <a:spcPts val="167"/>
              </a:spcBef>
              <a:spcAft>
                <a:spcPts val="0"/>
              </a:spcAft>
              <a:tabLst>
                <a:tab pos="451079" algn="l"/>
              </a:tabLst>
            </a:pPr>
            <a:r>
              <a:rPr lang="de-DE" sz="2000" b="1" dirty="0">
                <a:solidFill>
                  <a:schemeClr val="bg1"/>
                </a:solidFill>
              </a:rPr>
              <a:t>Vielen Dank!</a:t>
            </a:r>
          </a:p>
        </p:txBody>
      </p:sp>
      <p:sp>
        <p:nvSpPr>
          <p:cNvPr id="20" name="Textplatzhalt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2047400" y="4168800"/>
            <a:ext cx="3290054" cy="21600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Adresse</a:t>
            </a:r>
          </a:p>
        </p:txBody>
      </p:sp>
      <p:sp>
        <p:nvSpPr>
          <p:cNvPr id="21" name="Textplatzhalter 10"/>
          <p:cNvSpPr>
            <a:spLocks noGrp="1"/>
          </p:cNvSpPr>
          <p:nvPr>
            <p:ph type="body" sz="quarter" idx="22" hasCustomPrompt="1"/>
          </p:nvPr>
        </p:nvSpPr>
        <p:spPr>
          <a:xfrm>
            <a:off x="2047400" y="2325600"/>
            <a:ext cx="3290054" cy="216000"/>
          </a:xfrm>
        </p:spPr>
        <p:txBody>
          <a:bodyPr/>
          <a:lstStyle>
            <a:lvl1pPr marL="0" indent="0">
              <a:buNone/>
              <a:defRPr sz="12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22" name="Textfeld 21"/>
          <p:cNvSpPr txBox="1"/>
          <p:nvPr userDrawn="1"/>
        </p:nvSpPr>
        <p:spPr>
          <a:xfrm>
            <a:off x="2047400" y="2757600"/>
            <a:ext cx="2211862" cy="8089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685800">
              <a:lnSpc>
                <a:spcPct val="12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9263" indent="-27305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2pPr>
            <a:lvl3pPr marL="715963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3pPr>
            <a:lvl4pPr marL="987425" indent="-271463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4pPr>
            <a:lvl5pPr marL="1254125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>
              <a:spcBef>
                <a:spcPts val="200"/>
              </a:spcBef>
              <a:spcAft>
                <a:spcPts val="0"/>
              </a:spcAft>
              <a:tabLst>
                <a:tab pos="541338" algn="l"/>
              </a:tabLst>
            </a:pPr>
            <a:r>
              <a:rPr lang="de-DE" dirty="0">
                <a:solidFill>
                  <a:schemeClr val="bg1"/>
                </a:solidFill>
              </a:rPr>
              <a:t>E-Mail	</a:t>
            </a:r>
          </a:p>
          <a:p>
            <a:pPr lvl="0">
              <a:spcBef>
                <a:spcPts val="200"/>
              </a:spcBef>
              <a:spcAft>
                <a:spcPts val="0"/>
              </a:spcAft>
              <a:tabLst>
                <a:tab pos="541338" algn="l"/>
              </a:tabLst>
            </a:pPr>
            <a:r>
              <a:rPr lang="de-DE" dirty="0">
                <a:solidFill>
                  <a:schemeClr val="bg1"/>
                </a:solidFill>
              </a:rPr>
              <a:t>Telefon 	+49 (0) 711 685-</a:t>
            </a:r>
          </a:p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None/>
              <a:tabLst>
                <a:tab pos="541338" algn="l"/>
              </a:tabLst>
              <a:defRPr/>
            </a:pPr>
            <a:r>
              <a:rPr lang="de-DE" dirty="0">
                <a:solidFill>
                  <a:schemeClr val="bg1"/>
                </a:solidFill>
              </a:rPr>
              <a:t>Fax 	+49 (0) 711 685-</a:t>
            </a:r>
          </a:p>
        </p:txBody>
      </p:sp>
      <p:sp>
        <p:nvSpPr>
          <p:cNvPr id="23" name="Textplatzhalter 10"/>
          <p:cNvSpPr>
            <a:spLocks noGrp="1"/>
          </p:cNvSpPr>
          <p:nvPr>
            <p:ph type="body" sz="quarter" idx="23" hasCustomPrompt="1"/>
          </p:nvPr>
        </p:nvSpPr>
        <p:spPr>
          <a:xfrm>
            <a:off x="3705914" y="3001893"/>
            <a:ext cx="649267" cy="23833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###-##</a:t>
            </a:r>
          </a:p>
        </p:txBody>
      </p:sp>
      <p:sp>
        <p:nvSpPr>
          <p:cNvPr id="24" name="Textplatzhalter 10"/>
          <p:cNvSpPr>
            <a:spLocks noGrp="1"/>
          </p:cNvSpPr>
          <p:nvPr>
            <p:ph type="body" sz="quarter" idx="24" hasCustomPrompt="1"/>
          </p:nvPr>
        </p:nvSpPr>
        <p:spPr>
          <a:xfrm>
            <a:off x="3705914" y="3249157"/>
            <a:ext cx="649267" cy="23833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###-##</a:t>
            </a:r>
          </a:p>
        </p:txBody>
      </p:sp>
      <p:sp>
        <p:nvSpPr>
          <p:cNvPr id="25" name="Textfeld 24"/>
          <p:cNvSpPr txBox="1"/>
          <p:nvPr userDrawn="1"/>
        </p:nvSpPr>
        <p:spPr>
          <a:xfrm>
            <a:off x="2047400" y="3693600"/>
            <a:ext cx="2500012" cy="21869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685800">
              <a:lnSpc>
                <a:spcPct val="12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9263" indent="-27305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2pPr>
            <a:lvl3pPr marL="715963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3pPr>
            <a:lvl4pPr marL="987425" indent="-271463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4pPr>
            <a:lvl5pPr marL="1254125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>
              <a:spcBef>
                <a:spcPts val="200"/>
              </a:spcBef>
              <a:spcAft>
                <a:spcPts val="0"/>
              </a:spcAft>
              <a:tabLst>
                <a:tab pos="541338" algn="l"/>
              </a:tabLst>
            </a:pPr>
            <a:r>
              <a:rPr lang="de-DE" dirty="0">
                <a:solidFill>
                  <a:schemeClr val="bg1"/>
                </a:solidFill>
              </a:rPr>
              <a:t>Universität Stuttgart</a:t>
            </a:r>
          </a:p>
        </p:txBody>
      </p:sp>
      <p:sp>
        <p:nvSpPr>
          <p:cNvPr id="26" name="Textplatzhalter 10"/>
          <p:cNvSpPr>
            <a:spLocks noGrp="1"/>
          </p:cNvSpPr>
          <p:nvPr>
            <p:ph type="body" sz="quarter" idx="25" hasCustomPrompt="1"/>
          </p:nvPr>
        </p:nvSpPr>
        <p:spPr>
          <a:xfrm>
            <a:off x="2047400" y="3912292"/>
            <a:ext cx="3290054" cy="21600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Abteilung oder Institutsname</a:t>
            </a:r>
          </a:p>
        </p:txBody>
      </p:sp>
      <p:sp>
        <p:nvSpPr>
          <p:cNvPr id="27" name="Textplatzhalter 10"/>
          <p:cNvSpPr>
            <a:spLocks noGrp="1"/>
          </p:cNvSpPr>
          <p:nvPr>
            <p:ph type="body" sz="quarter" idx="26" hasCustomPrompt="1"/>
          </p:nvPr>
        </p:nvSpPr>
        <p:spPr>
          <a:xfrm>
            <a:off x="2590045" y="2757117"/>
            <a:ext cx="2747409" cy="21600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Adresse eingeben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00" y="344528"/>
            <a:ext cx="2056867" cy="43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1205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itute_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7"/>
          <p:cNvSpPr>
            <a:spLocks noGrp="1"/>
          </p:cNvSpPr>
          <p:nvPr>
            <p:ph type="pic" sz="quarter" idx="14"/>
          </p:nvPr>
        </p:nvSpPr>
        <p:spPr>
          <a:xfrm>
            <a:off x="396000" y="2149167"/>
            <a:ext cx="1442516" cy="1442516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6" name="Textfeld 15"/>
          <p:cNvSpPr txBox="1"/>
          <p:nvPr userDrawn="1"/>
        </p:nvSpPr>
        <p:spPr>
          <a:xfrm>
            <a:off x="396000" y="1486800"/>
            <a:ext cx="1800000" cy="32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685800">
              <a:lnSpc>
                <a:spcPct val="12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9263" indent="-27305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2pPr>
            <a:lvl3pPr marL="715963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3pPr>
            <a:lvl4pPr marL="987425" indent="-271463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4pPr>
            <a:lvl5pPr marL="1254125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>
              <a:spcBef>
                <a:spcPts val="167"/>
              </a:spcBef>
              <a:spcAft>
                <a:spcPts val="0"/>
              </a:spcAft>
              <a:tabLst>
                <a:tab pos="451079" algn="l"/>
              </a:tabLst>
            </a:pPr>
            <a:r>
              <a:rPr lang="de-DE" sz="2000" b="1" dirty="0"/>
              <a:t>Vielen Dank!</a:t>
            </a:r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70" y="344528"/>
            <a:ext cx="2056867" cy="431998"/>
          </a:xfrm>
          <a:prstGeom prst="rect">
            <a:avLst/>
          </a:prstGeom>
        </p:spPr>
      </p:pic>
      <p:sp>
        <p:nvSpPr>
          <p:cNvPr id="18" name="Textplatzhalt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2047400" y="4168800"/>
            <a:ext cx="3290054" cy="21600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Adresse</a:t>
            </a:r>
          </a:p>
        </p:txBody>
      </p:sp>
      <p:sp>
        <p:nvSpPr>
          <p:cNvPr id="19" name="Textplatzhalter 10"/>
          <p:cNvSpPr>
            <a:spLocks noGrp="1"/>
          </p:cNvSpPr>
          <p:nvPr>
            <p:ph type="body" sz="quarter" idx="22" hasCustomPrompt="1"/>
          </p:nvPr>
        </p:nvSpPr>
        <p:spPr>
          <a:xfrm>
            <a:off x="2047400" y="2325600"/>
            <a:ext cx="3290054" cy="216000"/>
          </a:xfrm>
        </p:spPr>
        <p:txBody>
          <a:bodyPr/>
          <a:lstStyle>
            <a:lvl1pPr marL="0" indent="0"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20" name="Textfeld 19"/>
          <p:cNvSpPr txBox="1"/>
          <p:nvPr userDrawn="1"/>
        </p:nvSpPr>
        <p:spPr>
          <a:xfrm>
            <a:off x="2047400" y="2757600"/>
            <a:ext cx="2211862" cy="8089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685800">
              <a:lnSpc>
                <a:spcPct val="12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9263" indent="-27305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2pPr>
            <a:lvl3pPr marL="715963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3pPr>
            <a:lvl4pPr marL="987425" indent="-271463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4pPr>
            <a:lvl5pPr marL="1254125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>
              <a:spcBef>
                <a:spcPts val="200"/>
              </a:spcBef>
              <a:spcAft>
                <a:spcPts val="0"/>
              </a:spcAft>
              <a:tabLst>
                <a:tab pos="541338" algn="l"/>
              </a:tabLst>
            </a:pPr>
            <a:r>
              <a:rPr lang="de-DE" dirty="0"/>
              <a:t>E-Mail	</a:t>
            </a:r>
          </a:p>
          <a:p>
            <a:pPr lvl="0">
              <a:spcBef>
                <a:spcPts val="200"/>
              </a:spcBef>
              <a:spcAft>
                <a:spcPts val="0"/>
              </a:spcAft>
              <a:tabLst>
                <a:tab pos="541338" algn="l"/>
              </a:tabLst>
            </a:pPr>
            <a:r>
              <a:rPr lang="de-DE" dirty="0"/>
              <a:t>Telefon 	+49 (0) 711 685-</a:t>
            </a:r>
          </a:p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None/>
              <a:tabLst>
                <a:tab pos="541338" algn="l"/>
              </a:tabLst>
              <a:defRPr/>
            </a:pPr>
            <a:r>
              <a:rPr lang="de-DE" dirty="0"/>
              <a:t>Fax 	+49 (0) 711 685-</a:t>
            </a:r>
          </a:p>
        </p:txBody>
      </p:sp>
      <p:sp>
        <p:nvSpPr>
          <p:cNvPr id="21" name="Textplatzhalter 10"/>
          <p:cNvSpPr>
            <a:spLocks noGrp="1"/>
          </p:cNvSpPr>
          <p:nvPr>
            <p:ph type="body" sz="quarter" idx="23" hasCustomPrompt="1"/>
          </p:nvPr>
        </p:nvSpPr>
        <p:spPr>
          <a:xfrm>
            <a:off x="3705914" y="3001893"/>
            <a:ext cx="649267" cy="23833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###-##</a:t>
            </a:r>
          </a:p>
        </p:txBody>
      </p:sp>
      <p:sp>
        <p:nvSpPr>
          <p:cNvPr id="22" name="Textplatzhalter 10"/>
          <p:cNvSpPr>
            <a:spLocks noGrp="1"/>
          </p:cNvSpPr>
          <p:nvPr>
            <p:ph type="body" sz="quarter" idx="24" hasCustomPrompt="1"/>
          </p:nvPr>
        </p:nvSpPr>
        <p:spPr>
          <a:xfrm>
            <a:off x="3705914" y="3249157"/>
            <a:ext cx="649267" cy="23833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###-##</a:t>
            </a:r>
          </a:p>
        </p:txBody>
      </p:sp>
      <p:sp>
        <p:nvSpPr>
          <p:cNvPr id="23" name="Textfeld 22"/>
          <p:cNvSpPr txBox="1"/>
          <p:nvPr userDrawn="1"/>
        </p:nvSpPr>
        <p:spPr>
          <a:xfrm>
            <a:off x="2047400" y="3693600"/>
            <a:ext cx="2500012" cy="21869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685800">
              <a:lnSpc>
                <a:spcPct val="12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9263" indent="-27305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2pPr>
            <a:lvl3pPr marL="715963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3pPr>
            <a:lvl4pPr marL="987425" indent="-271463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4pPr>
            <a:lvl5pPr marL="1254125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>
              <a:spcBef>
                <a:spcPts val="200"/>
              </a:spcBef>
              <a:spcAft>
                <a:spcPts val="0"/>
              </a:spcAft>
              <a:tabLst>
                <a:tab pos="541338" algn="l"/>
              </a:tabLst>
            </a:pPr>
            <a:r>
              <a:rPr lang="de-DE" dirty="0"/>
              <a:t>Universität Stuttgart</a:t>
            </a:r>
          </a:p>
        </p:txBody>
      </p:sp>
      <p:sp>
        <p:nvSpPr>
          <p:cNvPr id="24" name="Textplatzhalter 10"/>
          <p:cNvSpPr>
            <a:spLocks noGrp="1"/>
          </p:cNvSpPr>
          <p:nvPr>
            <p:ph type="body" sz="quarter" idx="25" hasCustomPrompt="1"/>
          </p:nvPr>
        </p:nvSpPr>
        <p:spPr>
          <a:xfrm>
            <a:off x="2047400" y="3912292"/>
            <a:ext cx="3290054" cy="21600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Abteilung oder Institutsname</a:t>
            </a:r>
          </a:p>
        </p:txBody>
      </p:sp>
      <p:sp>
        <p:nvSpPr>
          <p:cNvPr id="25" name="Textplatzhalter 10"/>
          <p:cNvSpPr>
            <a:spLocks noGrp="1"/>
          </p:cNvSpPr>
          <p:nvPr>
            <p:ph type="body" sz="quarter" idx="26" hasCustomPrompt="1"/>
          </p:nvPr>
        </p:nvSpPr>
        <p:spPr>
          <a:xfrm>
            <a:off x="2590045" y="2757117"/>
            <a:ext cx="2747409" cy="21600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Adresse eingeben</a:t>
            </a:r>
          </a:p>
        </p:txBody>
      </p:sp>
      <p:sp>
        <p:nvSpPr>
          <p:cNvPr id="13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928027" y="648000"/>
            <a:ext cx="2968261" cy="483423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000"/>
            </a:lvl1pPr>
          </a:lstStyle>
          <a:p>
            <a:pPr lvl="0"/>
            <a:r>
              <a:rPr lang="de-DE" dirty="0"/>
              <a:t>Institutsname max. 2-zeilig, bitte hier klicken und überschreiben</a:t>
            </a:r>
          </a:p>
        </p:txBody>
      </p:sp>
    </p:spTree>
    <p:extLst>
      <p:ext uri="{BB962C8B-B14F-4D97-AF65-F5344CB8AC3E}">
        <p14:creationId xmlns:p14="http://schemas.microsoft.com/office/powerpoint/2010/main" val="1132513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itute_Schlussfolie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k object 16"/>
          <p:cNvSpPr/>
          <p:nvPr userDrawn="1"/>
        </p:nvSpPr>
        <p:spPr>
          <a:xfrm>
            <a:off x="0" y="0"/>
            <a:ext cx="7620000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de-DE" sz="1170" dirty="0"/>
          </a:p>
        </p:txBody>
      </p:sp>
      <p:sp>
        <p:nvSpPr>
          <p:cNvPr id="17" name="Bildplatzhalter 7"/>
          <p:cNvSpPr>
            <a:spLocks noGrp="1"/>
          </p:cNvSpPr>
          <p:nvPr>
            <p:ph type="pic" sz="quarter" idx="14"/>
          </p:nvPr>
        </p:nvSpPr>
        <p:spPr>
          <a:xfrm>
            <a:off x="396000" y="2149167"/>
            <a:ext cx="1442516" cy="1442516"/>
          </a:xfrm>
          <a:prstGeom prst="ellipse">
            <a:avLst/>
          </a:prstGeom>
          <a:solidFill>
            <a:schemeClr val="bg1"/>
          </a:solidFill>
        </p:spPr>
        <p:txBody>
          <a:bodyPr tIns="0"/>
          <a:lstStyle>
            <a:lvl1pPr marL="0" indent="0" algn="ctr">
              <a:buNone/>
              <a:defRPr sz="1000"/>
            </a:lvl1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18" name="Textfeld 17"/>
          <p:cNvSpPr txBox="1"/>
          <p:nvPr userDrawn="1"/>
        </p:nvSpPr>
        <p:spPr>
          <a:xfrm>
            <a:off x="396000" y="1486800"/>
            <a:ext cx="1800000" cy="32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685800">
              <a:lnSpc>
                <a:spcPct val="12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9263" indent="-27305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2pPr>
            <a:lvl3pPr marL="715963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3pPr>
            <a:lvl4pPr marL="987425" indent="-271463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4pPr>
            <a:lvl5pPr marL="1254125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>
              <a:spcBef>
                <a:spcPts val="167"/>
              </a:spcBef>
              <a:spcAft>
                <a:spcPts val="0"/>
              </a:spcAft>
              <a:tabLst>
                <a:tab pos="451079" algn="l"/>
              </a:tabLst>
            </a:pPr>
            <a:r>
              <a:rPr lang="de-DE" sz="2000" b="1" dirty="0">
                <a:solidFill>
                  <a:schemeClr val="bg1"/>
                </a:solidFill>
              </a:rPr>
              <a:t>Vielen Dank!</a:t>
            </a:r>
          </a:p>
        </p:txBody>
      </p:sp>
      <p:sp>
        <p:nvSpPr>
          <p:cNvPr id="20" name="Textplatzhalt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2047400" y="4168800"/>
            <a:ext cx="3290054" cy="21600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Adresse</a:t>
            </a:r>
          </a:p>
        </p:txBody>
      </p:sp>
      <p:sp>
        <p:nvSpPr>
          <p:cNvPr id="21" name="Textplatzhalter 10"/>
          <p:cNvSpPr>
            <a:spLocks noGrp="1"/>
          </p:cNvSpPr>
          <p:nvPr>
            <p:ph type="body" sz="quarter" idx="22" hasCustomPrompt="1"/>
          </p:nvPr>
        </p:nvSpPr>
        <p:spPr>
          <a:xfrm>
            <a:off x="2047400" y="2325600"/>
            <a:ext cx="3290054" cy="216000"/>
          </a:xfrm>
        </p:spPr>
        <p:txBody>
          <a:bodyPr/>
          <a:lstStyle>
            <a:lvl1pPr marL="0" indent="0">
              <a:buNone/>
              <a:defRPr sz="1200"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22" name="Textfeld 21"/>
          <p:cNvSpPr txBox="1"/>
          <p:nvPr userDrawn="1"/>
        </p:nvSpPr>
        <p:spPr>
          <a:xfrm>
            <a:off x="2047400" y="2757600"/>
            <a:ext cx="2211862" cy="8089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685800">
              <a:lnSpc>
                <a:spcPct val="12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9263" indent="-27305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2pPr>
            <a:lvl3pPr marL="715963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3pPr>
            <a:lvl4pPr marL="987425" indent="-271463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4pPr>
            <a:lvl5pPr marL="1254125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>
              <a:spcBef>
                <a:spcPts val="200"/>
              </a:spcBef>
              <a:spcAft>
                <a:spcPts val="0"/>
              </a:spcAft>
              <a:tabLst>
                <a:tab pos="541338" algn="l"/>
              </a:tabLst>
            </a:pPr>
            <a:r>
              <a:rPr lang="de-DE" dirty="0">
                <a:solidFill>
                  <a:schemeClr val="bg1"/>
                </a:solidFill>
              </a:rPr>
              <a:t>E-Mail	</a:t>
            </a:r>
          </a:p>
          <a:p>
            <a:pPr lvl="0">
              <a:spcBef>
                <a:spcPts val="200"/>
              </a:spcBef>
              <a:spcAft>
                <a:spcPts val="0"/>
              </a:spcAft>
              <a:tabLst>
                <a:tab pos="541338" algn="l"/>
              </a:tabLst>
            </a:pPr>
            <a:r>
              <a:rPr lang="de-DE" dirty="0">
                <a:solidFill>
                  <a:schemeClr val="bg1"/>
                </a:solidFill>
              </a:rPr>
              <a:t>Telefon 	+49 (0) 711 685-</a:t>
            </a:r>
          </a:p>
          <a:p>
            <a:pPr marL="0" marR="0" lvl="0" indent="0" algn="l" defTabSz="685800" rtl="0" eaLnBrk="1" fontAlgn="auto" latinLnBrk="0" hangingPunct="1">
              <a:lnSpc>
                <a:spcPct val="120000"/>
              </a:lnSpc>
              <a:spcBef>
                <a:spcPts val="2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None/>
              <a:tabLst>
                <a:tab pos="541338" algn="l"/>
              </a:tabLst>
              <a:defRPr/>
            </a:pPr>
            <a:r>
              <a:rPr lang="de-DE" dirty="0">
                <a:solidFill>
                  <a:schemeClr val="bg1"/>
                </a:solidFill>
              </a:rPr>
              <a:t>Fax 	+49 (0) 711 685-</a:t>
            </a:r>
          </a:p>
        </p:txBody>
      </p:sp>
      <p:sp>
        <p:nvSpPr>
          <p:cNvPr id="23" name="Textplatzhalter 10"/>
          <p:cNvSpPr>
            <a:spLocks noGrp="1"/>
          </p:cNvSpPr>
          <p:nvPr>
            <p:ph type="body" sz="quarter" idx="23" hasCustomPrompt="1"/>
          </p:nvPr>
        </p:nvSpPr>
        <p:spPr>
          <a:xfrm>
            <a:off x="3705914" y="3001893"/>
            <a:ext cx="649267" cy="23833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###-##</a:t>
            </a:r>
          </a:p>
        </p:txBody>
      </p:sp>
      <p:sp>
        <p:nvSpPr>
          <p:cNvPr id="24" name="Textplatzhalter 10"/>
          <p:cNvSpPr>
            <a:spLocks noGrp="1"/>
          </p:cNvSpPr>
          <p:nvPr>
            <p:ph type="body" sz="quarter" idx="24" hasCustomPrompt="1"/>
          </p:nvPr>
        </p:nvSpPr>
        <p:spPr>
          <a:xfrm>
            <a:off x="3705914" y="3249157"/>
            <a:ext cx="649267" cy="23833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###-##</a:t>
            </a:r>
          </a:p>
        </p:txBody>
      </p:sp>
      <p:sp>
        <p:nvSpPr>
          <p:cNvPr id="25" name="Textfeld 24"/>
          <p:cNvSpPr txBox="1"/>
          <p:nvPr userDrawn="1"/>
        </p:nvSpPr>
        <p:spPr>
          <a:xfrm>
            <a:off x="2047400" y="3693600"/>
            <a:ext cx="2500012" cy="21869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685800">
              <a:lnSpc>
                <a:spcPct val="12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49263" indent="-27305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2pPr>
            <a:lvl3pPr marL="715963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3pPr>
            <a:lvl4pPr marL="987425" indent="-271463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4pPr>
            <a:lvl5pPr marL="1254125" indent="-266700" defTabSz="685800">
              <a:lnSpc>
                <a:spcPct val="120000"/>
              </a:lnSpc>
              <a:spcBef>
                <a:spcPts val="375"/>
              </a:spcBef>
              <a:buFont typeface="Arial" panose="020B0604020202020204" pitchFamily="34" charset="0"/>
              <a:buChar char="–"/>
              <a:defRPr sz="1800">
                <a:solidFill>
                  <a:schemeClr val="bg1"/>
                </a:solidFill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 lvl="0">
              <a:spcBef>
                <a:spcPts val="200"/>
              </a:spcBef>
              <a:spcAft>
                <a:spcPts val="0"/>
              </a:spcAft>
              <a:tabLst>
                <a:tab pos="541338" algn="l"/>
              </a:tabLst>
            </a:pPr>
            <a:r>
              <a:rPr lang="de-DE" dirty="0">
                <a:solidFill>
                  <a:schemeClr val="bg1"/>
                </a:solidFill>
              </a:rPr>
              <a:t>Universität Stuttgart</a:t>
            </a:r>
          </a:p>
        </p:txBody>
      </p:sp>
      <p:sp>
        <p:nvSpPr>
          <p:cNvPr id="26" name="Textplatzhalter 10"/>
          <p:cNvSpPr>
            <a:spLocks noGrp="1"/>
          </p:cNvSpPr>
          <p:nvPr>
            <p:ph type="body" sz="quarter" idx="25" hasCustomPrompt="1"/>
          </p:nvPr>
        </p:nvSpPr>
        <p:spPr>
          <a:xfrm>
            <a:off x="2047400" y="3912292"/>
            <a:ext cx="3290054" cy="21600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Abteilung oder Institutsname</a:t>
            </a:r>
          </a:p>
        </p:txBody>
      </p:sp>
      <p:sp>
        <p:nvSpPr>
          <p:cNvPr id="27" name="Textplatzhalter 10"/>
          <p:cNvSpPr>
            <a:spLocks noGrp="1"/>
          </p:cNvSpPr>
          <p:nvPr>
            <p:ph type="body" sz="quarter" idx="26" hasCustomPrompt="1"/>
          </p:nvPr>
        </p:nvSpPr>
        <p:spPr>
          <a:xfrm>
            <a:off x="2590045" y="2757117"/>
            <a:ext cx="2747409" cy="216000"/>
          </a:xfrm>
        </p:spPr>
        <p:txBody>
          <a:bodyPr/>
          <a:lstStyle>
            <a:lvl1pPr marL="0" indent="0">
              <a:buNone/>
              <a:defRPr sz="12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Adresse eingeben</a:t>
            </a:r>
          </a:p>
        </p:txBody>
      </p:sp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00" y="344528"/>
            <a:ext cx="2056867" cy="431998"/>
          </a:xfrm>
          <a:prstGeom prst="rect">
            <a:avLst/>
          </a:prstGeom>
        </p:spPr>
      </p:pic>
      <p:sp>
        <p:nvSpPr>
          <p:cNvPr id="14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928027" y="648000"/>
            <a:ext cx="2968261" cy="483423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Institutsname max. 2-zeilig, bitte hier klicken und überschreiben</a:t>
            </a:r>
          </a:p>
        </p:txBody>
      </p:sp>
    </p:spTree>
    <p:extLst>
      <p:ext uri="{BB962C8B-B14F-4D97-AF65-F5344CB8AC3E}">
        <p14:creationId xmlns:p14="http://schemas.microsoft.com/office/powerpoint/2010/main" val="18880818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7EA43A-71A6-4638-9EE6-E35CFB27A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10AFE0-4F2C-4806-A966-04B60DFF9B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3875" y="1521354"/>
            <a:ext cx="3238500" cy="362611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A89E7B9-F1B5-47F9-9F3F-9CFAC5A1A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7625" y="1521354"/>
            <a:ext cx="3238500" cy="362611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80A1434-EB97-4C67-943A-7F487605D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124A-9B45-4925-A3CD-3DB80F999036}" type="datetime1">
              <a:rPr lang="de-DE" smtClean="0"/>
              <a:t>27.01.26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96AAFD1-8003-48D5-AEF9-A6058CCD3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DE202E9-C9B4-4FF2-899B-610956F1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1F2D-CAF6-4AEC-A616-CF2C73A68CC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6851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Institu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70" y="344528"/>
            <a:ext cx="2056867" cy="431998"/>
          </a:xfrm>
          <a:prstGeom prst="rect">
            <a:avLst/>
          </a:prstGeom>
        </p:spPr>
      </p:pic>
      <p:sp>
        <p:nvSpPr>
          <p:cNvPr id="7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6044409" y="5256213"/>
            <a:ext cx="1185333" cy="304800"/>
          </a:xfrm>
        </p:spPr>
        <p:txBody>
          <a:bodyPr/>
          <a:lstStyle>
            <a:lvl1pPr marL="0" indent="0">
              <a:buFontTx/>
              <a:buNone/>
              <a:defRPr sz="917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einfügen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0"/>
          </p:nvPr>
        </p:nvSpPr>
        <p:spPr>
          <a:xfrm>
            <a:off x="0" y="1381125"/>
            <a:ext cx="7620000" cy="3708405"/>
          </a:xfrm>
          <a:solidFill>
            <a:schemeClr val="bg1">
              <a:lumMod val="85000"/>
            </a:schemeClr>
          </a:solidFill>
        </p:spPr>
        <p:txBody>
          <a:bodyPr lIns="72000"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 hasCustomPrompt="1"/>
          </p:nvPr>
        </p:nvSpPr>
        <p:spPr>
          <a:xfrm>
            <a:off x="928027" y="648000"/>
            <a:ext cx="2968261" cy="483423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1000"/>
            </a:lvl1pPr>
          </a:lstStyle>
          <a:p>
            <a:pPr lvl="0"/>
            <a:r>
              <a:rPr lang="de-DE" dirty="0"/>
              <a:t>Institutsname max. 2-zeilig, bitte hier klicken und überschreiben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976382" y="1004404"/>
            <a:ext cx="3441772" cy="3441772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1260000" anchor="b" anchorCtr="0">
            <a:noAutofit/>
          </a:bodyPr>
          <a:lstStyle>
            <a:lvl1pPr marL="0" indent="0" algn="l">
              <a:lnSpc>
                <a:spcPct val="90000"/>
              </a:lnSpc>
              <a:defRPr sz="2300" b="1" baseline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durch Klicken </a:t>
            </a:r>
            <a:br>
              <a:rPr lang="de-DE" dirty="0"/>
            </a:br>
            <a:r>
              <a:rPr lang="de-DE" dirty="0"/>
              <a:t>hinzufügen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1390" y="2952000"/>
            <a:ext cx="2580529" cy="450078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1"/>
                </a:solidFill>
              </a:defRPr>
            </a:lvl1pPr>
            <a:lvl2pPr marL="285728" indent="0" algn="ctr">
              <a:buNone/>
              <a:defRPr sz="1250"/>
            </a:lvl2pPr>
            <a:lvl3pPr marL="571454" indent="0" algn="ctr">
              <a:buNone/>
              <a:defRPr sz="1125"/>
            </a:lvl3pPr>
            <a:lvl4pPr marL="857182" indent="0" algn="ctr">
              <a:buNone/>
              <a:defRPr sz="1000"/>
            </a:lvl4pPr>
            <a:lvl5pPr marL="1142908" indent="0" algn="ctr">
              <a:buNone/>
              <a:defRPr sz="1000"/>
            </a:lvl5pPr>
            <a:lvl6pPr marL="1428636" indent="0" algn="ctr">
              <a:buNone/>
              <a:defRPr sz="1000"/>
            </a:lvl6pPr>
            <a:lvl7pPr marL="1714362" indent="0" algn="ctr">
              <a:buNone/>
              <a:defRPr sz="1000"/>
            </a:lvl7pPr>
            <a:lvl8pPr marL="2000090" indent="0" algn="ctr">
              <a:buNone/>
              <a:defRPr sz="1000"/>
            </a:lvl8pPr>
            <a:lvl9pPr marL="2285818" indent="0" algn="ctr">
              <a:buNone/>
              <a:defRPr sz="1000"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842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263" y="1381125"/>
            <a:ext cx="6839479" cy="370840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27264" y="5418004"/>
            <a:ext cx="727516" cy="246221"/>
          </a:xfrm>
        </p:spPr>
        <p:txBody>
          <a:bodyPr/>
          <a:lstStyle/>
          <a:p>
            <a:fld id="{9189AD10-7982-478B-9E26-E10DECB212A6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2CC3C-1DC0-4FDA-9590-6CC506AB67F8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90000" y="716405"/>
            <a:ext cx="6840000" cy="276225"/>
          </a:xfrm>
        </p:spPr>
        <p:txBody>
          <a:bodyPr lIns="0" tIns="0" rIns="0" bIns="0"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de-DE" dirty="0"/>
              <a:t>Untertitel durch Klicken bearbeiten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145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k object 16"/>
          <p:cNvSpPr/>
          <p:nvPr userDrawn="1"/>
        </p:nvSpPr>
        <p:spPr>
          <a:xfrm>
            <a:off x="0" y="0"/>
            <a:ext cx="7620000" cy="5715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de-DE" sz="1170" dirty="0"/>
          </a:p>
        </p:txBody>
      </p:sp>
      <p:sp>
        <p:nvSpPr>
          <p:cNvPr id="6" name="bk object 17"/>
          <p:cNvSpPr/>
          <p:nvPr userDrawn="1"/>
        </p:nvSpPr>
        <p:spPr>
          <a:xfrm>
            <a:off x="1066627" y="0"/>
            <a:ext cx="5453591" cy="3271837"/>
          </a:xfrm>
          <a:custGeom>
            <a:avLst/>
            <a:gdLst/>
            <a:ahLst/>
            <a:cxnLst/>
            <a:rect l="l" t="t" r="r" b="b"/>
            <a:pathLst>
              <a:path w="6544309" h="3926204">
                <a:moveTo>
                  <a:pt x="68016" y="0"/>
                </a:moveTo>
                <a:lnTo>
                  <a:pt x="42823" y="123182"/>
                </a:lnTo>
                <a:lnTo>
                  <a:pt x="10846" y="385553"/>
                </a:lnTo>
                <a:lnTo>
                  <a:pt x="0" y="653897"/>
                </a:lnTo>
                <a:lnTo>
                  <a:pt x="10846" y="922242"/>
                </a:lnTo>
                <a:lnTo>
                  <a:pt x="42823" y="1184612"/>
                </a:lnTo>
                <a:lnTo>
                  <a:pt x="95089" y="1440166"/>
                </a:lnTo>
                <a:lnTo>
                  <a:pt x="166802" y="1688062"/>
                </a:lnTo>
                <a:lnTo>
                  <a:pt x="257120" y="1927457"/>
                </a:lnTo>
                <a:lnTo>
                  <a:pt x="365200" y="2157510"/>
                </a:lnTo>
                <a:lnTo>
                  <a:pt x="490201" y="2377378"/>
                </a:lnTo>
                <a:lnTo>
                  <a:pt x="631281" y="2586220"/>
                </a:lnTo>
                <a:lnTo>
                  <a:pt x="787597" y="2783193"/>
                </a:lnTo>
                <a:lnTo>
                  <a:pt x="958308" y="2967456"/>
                </a:lnTo>
                <a:lnTo>
                  <a:pt x="1142571" y="3138167"/>
                </a:lnTo>
                <a:lnTo>
                  <a:pt x="1339545" y="3294482"/>
                </a:lnTo>
                <a:lnTo>
                  <a:pt x="1548387" y="3435561"/>
                </a:lnTo>
                <a:lnTo>
                  <a:pt x="1768256" y="3560562"/>
                </a:lnTo>
                <a:lnTo>
                  <a:pt x="1998308" y="3668642"/>
                </a:lnTo>
                <a:lnTo>
                  <a:pt x="2237703" y="3758959"/>
                </a:lnTo>
                <a:lnTo>
                  <a:pt x="2485598" y="3830671"/>
                </a:lnTo>
                <a:lnTo>
                  <a:pt x="2741151" y="3882937"/>
                </a:lnTo>
                <a:lnTo>
                  <a:pt x="3003520" y="3914914"/>
                </a:lnTo>
                <a:lnTo>
                  <a:pt x="3271862" y="3925760"/>
                </a:lnTo>
                <a:lnTo>
                  <a:pt x="3540207" y="3914914"/>
                </a:lnTo>
                <a:lnTo>
                  <a:pt x="3802577" y="3882937"/>
                </a:lnTo>
                <a:lnTo>
                  <a:pt x="4058131" y="3830671"/>
                </a:lnTo>
                <a:lnTo>
                  <a:pt x="4306027" y="3758959"/>
                </a:lnTo>
                <a:lnTo>
                  <a:pt x="4545422" y="3668642"/>
                </a:lnTo>
                <a:lnTo>
                  <a:pt x="4775475" y="3560562"/>
                </a:lnTo>
                <a:lnTo>
                  <a:pt x="4995343" y="3435561"/>
                </a:lnTo>
                <a:lnTo>
                  <a:pt x="5204185" y="3294482"/>
                </a:lnTo>
                <a:lnTo>
                  <a:pt x="5401159" y="3138167"/>
                </a:lnTo>
                <a:lnTo>
                  <a:pt x="5585421" y="2967456"/>
                </a:lnTo>
                <a:lnTo>
                  <a:pt x="5756132" y="2783193"/>
                </a:lnTo>
                <a:lnTo>
                  <a:pt x="5912448" y="2586220"/>
                </a:lnTo>
                <a:lnTo>
                  <a:pt x="6053527" y="2377378"/>
                </a:lnTo>
                <a:lnTo>
                  <a:pt x="6178527" y="2157510"/>
                </a:lnTo>
                <a:lnTo>
                  <a:pt x="6286607" y="1927457"/>
                </a:lnTo>
                <a:lnTo>
                  <a:pt x="6376924" y="1688062"/>
                </a:lnTo>
                <a:lnTo>
                  <a:pt x="6448637" y="1440166"/>
                </a:lnTo>
                <a:lnTo>
                  <a:pt x="6500902" y="1184612"/>
                </a:lnTo>
                <a:lnTo>
                  <a:pt x="6532879" y="922242"/>
                </a:lnTo>
                <a:lnTo>
                  <a:pt x="6543725" y="653897"/>
                </a:lnTo>
                <a:lnTo>
                  <a:pt x="6532879" y="385553"/>
                </a:lnTo>
                <a:lnTo>
                  <a:pt x="6500902" y="123182"/>
                </a:lnTo>
                <a:lnTo>
                  <a:pt x="6475709" y="0"/>
                </a:lnTo>
                <a:lnTo>
                  <a:pt x="68016" y="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000" y="900000"/>
            <a:ext cx="3431758" cy="1360800"/>
          </a:xfrm>
        </p:spPr>
        <p:txBody>
          <a:bodyPr anchor="t" anchorCtr="0"/>
          <a:lstStyle>
            <a:lvl1pPr>
              <a:defRPr sz="30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19000" y="629827"/>
            <a:ext cx="3431758" cy="221599"/>
          </a:xfrm>
        </p:spPr>
        <p:txBody>
          <a:bodyPr>
            <a:noAutofit/>
          </a:bodyPr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  <a:lvl2pPr marL="285728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2pPr>
            <a:lvl3pPr marL="571454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3pPr>
            <a:lvl4pPr marL="85718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14290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42863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71436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00009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28581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Kapitel</a:t>
            </a:r>
          </a:p>
        </p:txBody>
      </p:sp>
    </p:spTree>
    <p:extLst>
      <p:ext uri="{BB962C8B-B14F-4D97-AF65-F5344CB8AC3E}">
        <p14:creationId xmlns:p14="http://schemas.microsoft.com/office/powerpoint/2010/main" val="271076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Unterkapite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001" y="2250000"/>
            <a:ext cx="4605484" cy="900000"/>
          </a:xfrm>
        </p:spPr>
        <p:txBody>
          <a:bodyPr anchor="t" anchorCtr="0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19001" y="1944003"/>
            <a:ext cx="2522274" cy="221599"/>
          </a:xfrm>
        </p:spPr>
        <p:txBody>
          <a:bodyPr>
            <a:noAutofit/>
          </a:bodyPr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 marL="285728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2pPr>
            <a:lvl3pPr marL="571454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3pPr>
            <a:lvl4pPr marL="85718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14290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42863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71436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00009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28581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Unterkapitel</a:t>
            </a:r>
          </a:p>
        </p:txBody>
      </p:sp>
    </p:spTree>
    <p:extLst>
      <p:ext uri="{BB962C8B-B14F-4D97-AF65-F5344CB8AC3E}">
        <p14:creationId xmlns:p14="http://schemas.microsoft.com/office/powerpoint/2010/main" val="3178261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/>
          <p:cNvSpPr/>
          <p:nvPr userDrawn="1"/>
        </p:nvSpPr>
        <p:spPr>
          <a:xfrm>
            <a:off x="226771" y="-113356"/>
            <a:ext cx="6773875" cy="4513327"/>
          </a:xfrm>
          <a:custGeom>
            <a:avLst/>
            <a:gdLst/>
            <a:ahLst/>
            <a:cxnLst/>
            <a:rect l="l" t="t" r="r" b="b"/>
            <a:pathLst>
              <a:path w="7198359" h="4796155">
                <a:moveTo>
                  <a:pt x="6992384" y="0"/>
                </a:moveTo>
                <a:lnTo>
                  <a:pt x="205721" y="0"/>
                </a:lnTo>
                <a:lnTo>
                  <a:pt x="183482" y="58947"/>
                </a:lnTo>
                <a:lnTo>
                  <a:pt x="104598" y="331632"/>
                </a:lnTo>
                <a:lnTo>
                  <a:pt x="47105" y="612741"/>
                </a:lnTo>
                <a:lnTo>
                  <a:pt x="11930" y="901348"/>
                </a:lnTo>
                <a:lnTo>
                  <a:pt x="0" y="1196526"/>
                </a:lnTo>
                <a:lnTo>
                  <a:pt x="11930" y="1491704"/>
                </a:lnTo>
                <a:lnTo>
                  <a:pt x="47105" y="1780311"/>
                </a:lnTo>
                <a:lnTo>
                  <a:pt x="104598" y="2061420"/>
                </a:lnTo>
                <a:lnTo>
                  <a:pt x="183482" y="2334105"/>
                </a:lnTo>
                <a:lnTo>
                  <a:pt x="282831" y="2597440"/>
                </a:lnTo>
                <a:lnTo>
                  <a:pt x="401719" y="2850498"/>
                </a:lnTo>
                <a:lnTo>
                  <a:pt x="539220" y="3092354"/>
                </a:lnTo>
                <a:lnTo>
                  <a:pt x="694408" y="3322080"/>
                </a:lnTo>
                <a:lnTo>
                  <a:pt x="866356" y="3538751"/>
                </a:lnTo>
                <a:lnTo>
                  <a:pt x="1054138" y="3741441"/>
                </a:lnTo>
                <a:lnTo>
                  <a:pt x="1256827" y="3929223"/>
                </a:lnTo>
                <a:lnTo>
                  <a:pt x="1473498" y="4101171"/>
                </a:lnTo>
                <a:lnTo>
                  <a:pt x="1703225" y="4256358"/>
                </a:lnTo>
                <a:lnTo>
                  <a:pt x="1945080" y="4393859"/>
                </a:lnTo>
                <a:lnTo>
                  <a:pt x="2198139" y="4512748"/>
                </a:lnTo>
                <a:lnTo>
                  <a:pt x="2461473" y="4612097"/>
                </a:lnTo>
                <a:lnTo>
                  <a:pt x="2734158" y="4690981"/>
                </a:lnTo>
                <a:lnTo>
                  <a:pt x="3015267" y="4748474"/>
                </a:lnTo>
                <a:lnTo>
                  <a:pt x="3303874" y="4783648"/>
                </a:lnTo>
                <a:lnTo>
                  <a:pt x="3599053" y="4795579"/>
                </a:lnTo>
                <a:lnTo>
                  <a:pt x="3894231" y="4783648"/>
                </a:lnTo>
                <a:lnTo>
                  <a:pt x="4182838" y="4748474"/>
                </a:lnTo>
                <a:lnTo>
                  <a:pt x="4463947" y="4690981"/>
                </a:lnTo>
                <a:lnTo>
                  <a:pt x="4736632" y="4612097"/>
                </a:lnTo>
                <a:lnTo>
                  <a:pt x="4999966" y="4512748"/>
                </a:lnTo>
                <a:lnTo>
                  <a:pt x="5253025" y="4393859"/>
                </a:lnTo>
                <a:lnTo>
                  <a:pt x="5494880" y="4256358"/>
                </a:lnTo>
                <a:lnTo>
                  <a:pt x="5724607" y="4101171"/>
                </a:lnTo>
                <a:lnTo>
                  <a:pt x="5941278" y="3929223"/>
                </a:lnTo>
                <a:lnTo>
                  <a:pt x="6143967" y="3741441"/>
                </a:lnTo>
                <a:lnTo>
                  <a:pt x="6331749" y="3538751"/>
                </a:lnTo>
                <a:lnTo>
                  <a:pt x="6503697" y="3322080"/>
                </a:lnTo>
                <a:lnTo>
                  <a:pt x="6658885" y="3092354"/>
                </a:lnTo>
                <a:lnTo>
                  <a:pt x="6796386" y="2850498"/>
                </a:lnTo>
                <a:lnTo>
                  <a:pt x="6915274" y="2597440"/>
                </a:lnTo>
                <a:lnTo>
                  <a:pt x="7014623" y="2334105"/>
                </a:lnTo>
                <a:lnTo>
                  <a:pt x="7093507" y="2061420"/>
                </a:lnTo>
                <a:lnTo>
                  <a:pt x="7151000" y="1780311"/>
                </a:lnTo>
                <a:lnTo>
                  <a:pt x="7186175" y="1491704"/>
                </a:lnTo>
                <a:lnTo>
                  <a:pt x="7198106" y="1196526"/>
                </a:lnTo>
                <a:lnTo>
                  <a:pt x="7186175" y="901348"/>
                </a:lnTo>
                <a:lnTo>
                  <a:pt x="7151000" y="612741"/>
                </a:lnTo>
                <a:lnTo>
                  <a:pt x="7093507" y="331632"/>
                </a:lnTo>
                <a:lnTo>
                  <a:pt x="7014623" y="58947"/>
                </a:lnTo>
                <a:lnTo>
                  <a:pt x="6992384" y="0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0" tIns="0" rIns="0" bIns="0" rtlCol="0"/>
          <a:lstStyle/>
          <a:p>
            <a:pPr>
              <a:lnSpc>
                <a:spcPct val="120000"/>
              </a:lnSpc>
            </a:pPr>
            <a:endParaRPr lang="de-DE" dirty="0"/>
          </a:p>
        </p:txBody>
      </p:sp>
      <p:sp>
        <p:nvSpPr>
          <p:cNvPr id="13" name="object 3"/>
          <p:cNvSpPr/>
          <p:nvPr userDrawn="1"/>
        </p:nvSpPr>
        <p:spPr>
          <a:xfrm>
            <a:off x="4769557" y="3036753"/>
            <a:ext cx="1808551" cy="1808551"/>
          </a:xfrm>
          <a:custGeom>
            <a:avLst/>
            <a:gdLst/>
            <a:ahLst/>
            <a:cxnLst/>
            <a:rect l="l" t="t" r="r" b="b"/>
            <a:pathLst>
              <a:path w="2049145" h="2049145">
                <a:moveTo>
                  <a:pt x="1024432" y="0"/>
                </a:moveTo>
                <a:lnTo>
                  <a:pt x="940414" y="3395"/>
                </a:lnTo>
                <a:lnTo>
                  <a:pt x="858266" y="13407"/>
                </a:lnTo>
                <a:lnTo>
                  <a:pt x="778251" y="29772"/>
                </a:lnTo>
                <a:lnTo>
                  <a:pt x="700635" y="52225"/>
                </a:lnTo>
                <a:lnTo>
                  <a:pt x="625679" y="80504"/>
                </a:lnTo>
                <a:lnTo>
                  <a:pt x="553649" y="114344"/>
                </a:lnTo>
                <a:lnTo>
                  <a:pt x="484808" y="153482"/>
                </a:lnTo>
                <a:lnTo>
                  <a:pt x="419418" y="197654"/>
                </a:lnTo>
                <a:lnTo>
                  <a:pt x="357745" y="246597"/>
                </a:lnTo>
                <a:lnTo>
                  <a:pt x="300051" y="300047"/>
                </a:lnTo>
                <a:lnTo>
                  <a:pt x="246601" y="357740"/>
                </a:lnTo>
                <a:lnTo>
                  <a:pt x="197657" y="419413"/>
                </a:lnTo>
                <a:lnTo>
                  <a:pt x="153485" y="484802"/>
                </a:lnTo>
                <a:lnTo>
                  <a:pt x="114346" y="553644"/>
                </a:lnTo>
                <a:lnTo>
                  <a:pt x="80505" y="625674"/>
                </a:lnTo>
                <a:lnTo>
                  <a:pt x="52226" y="700630"/>
                </a:lnTo>
                <a:lnTo>
                  <a:pt x="29773" y="778247"/>
                </a:lnTo>
                <a:lnTo>
                  <a:pt x="13408" y="858262"/>
                </a:lnTo>
                <a:lnTo>
                  <a:pt x="3396" y="940412"/>
                </a:lnTo>
                <a:lnTo>
                  <a:pt x="0" y="1024432"/>
                </a:lnTo>
                <a:lnTo>
                  <a:pt x="3396" y="1108453"/>
                </a:lnTo>
                <a:lnTo>
                  <a:pt x="13408" y="1190602"/>
                </a:lnTo>
                <a:lnTo>
                  <a:pt x="29773" y="1270617"/>
                </a:lnTo>
                <a:lnTo>
                  <a:pt x="52226" y="1348235"/>
                </a:lnTo>
                <a:lnTo>
                  <a:pt x="80505" y="1423190"/>
                </a:lnTo>
                <a:lnTo>
                  <a:pt x="114346" y="1495221"/>
                </a:lnTo>
                <a:lnTo>
                  <a:pt x="153485" y="1564063"/>
                </a:lnTo>
                <a:lnTo>
                  <a:pt x="197657" y="1629452"/>
                </a:lnTo>
                <a:lnTo>
                  <a:pt x="246601" y="1691125"/>
                </a:lnTo>
                <a:lnTo>
                  <a:pt x="300051" y="1748818"/>
                </a:lnTo>
                <a:lnTo>
                  <a:pt x="357745" y="1802268"/>
                </a:lnTo>
                <a:lnTo>
                  <a:pt x="419418" y="1851211"/>
                </a:lnTo>
                <a:lnTo>
                  <a:pt x="484808" y="1895383"/>
                </a:lnTo>
                <a:lnTo>
                  <a:pt x="553649" y="1934521"/>
                </a:lnTo>
                <a:lnTo>
                  <a:pt x="625679" y="1968361"/>
                </a:lnTo>
                <a:lnTo>
                  <a:pt x="700635" y="1996639"/>
                </a:lnTo>
                <a:lnTo>
                  <a:pt x="778251" y="2019093"/>
                </a:lnTo>
                <a:lnTo>
                  <a:pt x="858266" y="2035457"/>
                </a:lnTo>
                <a:lnTo>
                  <a:pt x="940414" y="2045469"/>
                </a:lnTo>
                <a:lnTo>
                  <a:pt x="1024432" y="2048865"/>
                </a:lnTo>
                <a:lnTo>
                  <a:pt x="1108453" y="2045469"/>
                </a:lnTo>
                <a:lnTo>
                  <a:pt x="1190602" y="2035457"/>
                </a:lnTo>
                <a:lnTo>
                  <a:pt x="1270617" y="2019093"/>
                </a:lnTo>
                <a:lnTo>
                  <a:pt x="1348235" y="1996639"/>
                </a:lnTo>
                <a:lnTo>
                  <a:pt x="1423190" y="1968361"/>
                </a:lnTo>
                <a:lnTo>
                  <a:pt x="1495221" y="1934521"/>
                </a:lnTo>
                <a:lnTo>
                  <a:pt x="1564063" y="1895383"/>
                </a:lnTo>
                <a:lnTo>
                  <a:pt x="1629452" y="1851211"/>
                </a:lnTo>
                <a:lnTo>
                  <a:pt x="1691125" y="1802268"/>
                </a:lnTo>
                <a:lnTo>
                  <a:pt x="1748818" y="1748818"/>
                </a:lnTo>
                <a:lnTo>
                  <a:pt x="1802268" y="1691125"/>
                </a:lnTo>
                <a:lnTo>
                  <a:pt x="1851211" y="1629452"/>
                </a:lnTo>
                <a:lnTo>
                  <a:pt x="1895383" y="1564063"/>
                </a:lnTo>
                <a:lnTo>
                  <a:pt x="1934521" y="1495221"/>
                </a:lnTo>
                <a:lnTo>
                  <a:pt x="1968361" y="1423190"/>
                </a:lnTo>
                <a:lnTo>
                  <a:pt x="1996639" y="1348235"/>
                </a:lnTo>
                <a:lnTo>
                  <a:pt x="2019093" y="1270617"/>
                </a:lnTo>
                <a:lnTo>
                  <a:pt x="2035457" y="1190602"/>
                </a:lnTo>
                <a:lnTo>
                  <a:pt x="2045469" y="1108453"/>
                </a:lnTo>
                <a:lnTo>
                  <a:pt x="2048865" y="1024432"/>
                </a:lnTo>
                <a:lnTo>
                  <a:pt x="2045469" y="940412"/>
                </a:lnTo>
                <a:lnTo>
                  <a:pt x="2035457" y="858262"/>
                </a:lnTo>
                <a:lnTo>
                  <a:pt x="2019093" y="778247"/>
                </a:lnTo>
                <a:lnTo>
                  <a:pt x="1996639" y="700630"/>
                </a:lnTo>
                <a:lnTo>
                  <a:pt x="1968361" y="625674"/>
                </a:lnTo>
                <a:lnTo>
                  <a:pt x="1934521" y="553644"/>
                </a:lnTo>
                <a:lnTo>
                  <a:pt x="1895383" y="484802"/>
                </a:lnTo>
                <a:lnTo>
                  <a:pt x="1851211" y="419413"/>
                </a:lnTo>
                <a:lnTo>
                  <a:pt x="1802268" y="357740"/>
                </a:lnTo>
                <a:lnTo>
                  <a:pt x="1748818" y="300047"/>
                </a:lnTo>
                <a:lnTo>
                  <a:pt x="1691125" y="246597"/>
                </a:lnTo>
                <a:lnTo>
                  <a:pt x="1629452" y="197654"/>
                </a:lnTo>
                <a:lnTo>
                  <a:pt x="1564063" y="153482"/>
                </a:lnTo>
                <a:lnTo>
                  <a:pt x="1495221" y="114344"/>
                </a:lnTo>
                <a:lnTo>
                  <a:pt x="1423190" y="80504"/>
                </a:lnTo>
                <a:lnTo>
                  <a:pt x="1348235" y="52225"/>
                </a:lnTo>
                <a:lnTo>
                  <a:pt x="1270617" y="29772"/>
                </a:lnTo>
                <a:lnTo>
                  <a:pt x="1190602" y="13407"/>
                </a:lnTo>
                <a:lnTo>
                  <a:pt x="1108453" y="3395"/>
                </a:lnTo>
                <a:lnTo>
                  <a:pt x="10244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de-DE" dirty="0"/>
          </a:p>
        </p:txBody>
      </p:sp>
      <p:sp>
        <p:nvSpPr>
          <p:cNvPr id="14" name="object 8"/>
          <p:cNvSpPr txBox="1"/>
          <p:nvPr userDrawn="1"/>
        </p:nvSpPr>
        <p:spPr>
          <a:xfrm>
            <a:off x="5026132" y="1418639"/>
            <a:ext cx="1295400" cy="30649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3895"/>
              </a:lnSpc>
            </a:pPr>
            <a:r>
              <a:rPr lang="de-DE" sz="20000" b="1" dirty="0">
                <a:solidFill>
                  <a:srgbClr val="BFBFBF"/>
                </a:solidFill>
                <a:latin typeface="Arial"/>
                <a:cs typeface="Arial"/>
              </a:rPr>
              <a:t>„</a:t>
            </a:r>
            <a:endParaRPr lang="de-DE" sz="20000" dirty="0">
              <a:latin typeface="Arial"/>
              <a:cs typeface="Arial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413002" y="936000"/>
            <a:ext cx="4408958" cy="1852276"/>
          </a:xfrm>
        </p:spPr>
        <p:txBody>
          <a:bodyPr anchor="b" anchorCtr="0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3000" b="1" baseline="0">
                <a:solidFill>
                  <a:schemeClr val="bg1"/>
                </a:solidFill>
              </a:defRPr>
            </a:lvl1pPr>
            <a:lvl2pPr>
              <a:defRPr sz="2833" b="1">
                <a:solidFill>
                  <a:schemeClr val="bg1"/>
                </a:solidFill>
              </a:defRPr>
            </a:lvl2pPr>
            <a:lvl3pPr>
              <a:defRPr sz="2833" b="1">
                <a:solidFill>
                  <a:schemeClr val="bg1"/>
                </a:solidFill>
              </a:defRPr>
            </a:lvl3pPr>
            <a:lvl4pPr>
              <a:defRPr sz="2833" b="1">
                <a:solidFill>
                  <a:schemeClr val="bg1"/>
                </a:solidFill>
              </a:defRPr>
            </a:lvl4pPr>
            <a:lvl5pPr>
              <a:defRPr sz="2833" b="1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Zitat durch Klicken hinzufügen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413000" y="3024000"/>
            <a:ext cx="3356555" cy="463994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Name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768B1793-CAE2-4131-AA23-55DA6AE071EB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  <a:endParaRPr lang="en-US" dirty="0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E82CC3C-1DC0-4FDA-9590-6CC506AB67F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37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0000" y="1381094"/>
            <a:ext cx="3300000" cy="3708431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29740" y="1381125"/>
            <a:ext cx="3300000" cy="37079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FB56F-EEB3-4F74-9488-0350FACC570C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2CC3C-1DC0-4FDA-9590-6CC506AB67F8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90000" y="716405"/>
            <a:ext cx="6840000" cy="276225"/>
          </a:xfrm>
        </p:spPr>
        <p:txBody>
          <a:bodyPr lIns="0" tIns="0" rIns="0" bIns="0"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de-DE" dirty="0"/>
              <a:t>Untertitel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926624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9735" y="1386962"/>
            <a:ext cx="3300000" cy="239148"/>
          </a:xfrm>
        </p:spPr>
        <p:txBody>
          <a:bodyPr anchor="b"/>
          <a:lstStyle>
            <a:lvl1pPr marL="0" indent="0">
              <a:buNone/>
              <a:defRPr sz="1400" b="0" cap="all" baseline="0">
                <a:solidFill>
                  <a:schemeClr val="accent1"/>
                </a:solidFill>
              </a:defRPr>
            </a:lvl1pPr>
            <a:lvl2pPr marL="285728" indent="0">
              <a:buNone/>
              <a:defRPr sz="1250" b="1"/>
            </a:lvl2pPr>
            <a:lvl3pPr marL="571454" indent="0">
              <a:buNone/>
              <a:defRPr sz="1125" b="1"/>
            </a:lvl3pPr>
            <a:lvl4pPr marL="857182" indent="0">
              <a:buNone/>
              <a:defRPr sz="1000" b="1"/>
            </a:lvl4pPr>
            <a:lvl5pPr marL="1142908" indent="0">
              <a:buNone/>
              <a:defRPr sz="1000" b="1"/>
            </a:lvl5pPr>
            <a:lvl6pPr marL="1428636" indent="0">
              <a:buNone/>
              <a:defRPr sz="1000" b="1"/>
            </a:lvl6pPr>
            <a:lvl7pPr marL="1714362" indent="0">
              <a:buNone/>
              <a:defRPr sz="1000" b="1"/>
            </a:lvl7pPr>
            <a:lvl8pPr marL="2000090" indent="0">
              <a:buNone/>
              <a:defRPr sz="1000" b="1"/>
            </a:lvl8pPr>
            <a:lvl9pPr marL="2285818" indent="0">
              <a:buNone/>
              <a:defRPr sz="10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0000" y="1726387"/>
            <a:ext cx="3300000" cy="336314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7BE12-4F2C-4A05-999D-01445F6D9F38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bwOSLMS-zukunftssichere Lernplattformen für digitale Souveränität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2CC3C-1DC0-4FDA-9590-6CC506AB67F8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4"/>
          </p:nvPr>
        </p:nvSpPr>
        <p:spPr>
          <a:xfrm>
            <a:off x="3929475" y="1386962"/>
            <a:ext cx="3300000" cy="239148"/>
          </a:xfrm>
        </p:spPr>
        <p:txBody>
          <a:bodyPr anchor="b"/>
          <a:lstStyle>
            <a:lvl1pPr marL="0" indent="0">
              <a:buNone/>
              <a:defRPr sz="1400" b="0" cap="all" baseline="0">
                <a:solidFill>
                  <a:schemeClr val="accent1"/>
                </a:solidFill>
              </a:defRPr>
            </a:lvl1pPr>
            <a:lvl2pPr marL="285728" indent="0">
              <a:buNone/>
              <a:defRPr sz="1250" b="1"/>
            </a:lvl2pPr>
            <a:lvl3pPr marL="571454" indent="0">
              <a:buNone/>
              <a:defRPr sz="1125" b="1"/>
            </a:lvl3pPr>
            <a:lvl4pPr marL="857182" indent="0">
              <a:buNone/>
              <a:defRPr sz="1000" b="1"/>
            </a:lvl4pPr>
            <a:lvl5pPr marL="1142908" indent="0">
              <a:buNone/>
              <a:defRPr sz="1000" b="1"/>
            </a:lvl5pPr>
            <a:lvl6pPr marL="1428636" indent="0">
              <a:buNone/>
              <a:defRPr sz="1000" b="1"/>
            </a:lvl6pPr>
            <a:lvl7pPr marL="1714362" indent="0">
              <a:buNone/>
              <a:defRPr sz="1000" b="1"/>
            </a:lvl7pPr>
            <a:lvl8pPr marL="2000090" indent="0">
              <a:buNone/>
              <a:defRPr sz="1000" b="1"/>
            </a:lvl8pPr>
            <a:lvl9pPr marL="2285818" indent="0">
              <a:buNone/>
              <a:defRPr sz="10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5"/>
          </p:nvPr>
        </p:nvSpPr>
        <p:spPr>
          <a:xfrm>
            <a:off x="3929740" y="1726387"/>
            <a:ext cx="3300000" cy="336314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90000" y="716405"/>
            <a:ext cx="6840000" cy="276225"/>
          </a:xfrm>
        </p:spPr>
        <p:txBody>
          <a:bodyPr lIns="0" tIns="0" rIns="0" bIns="0"/>
          <a:lstStyle>
            <a:lvl1pPr marL="0" indent="0">
              <a:buNone/>
              <a:defRPr sz="1800" baseline="0"/>
            </a:lvl1pPr>
          </a:lstStyle>
          <a:p>
            <a:pPr lvl="0"/>
            <a:r>
              <a:rPr lang="de-DE" dirty="0"/>
              <a:t>Untertitel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042460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263" y="396000"/>
            <a:ext cx="6839479" cy="27829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0263" y="1381125"/>
            <a:ext cx="6839479" cy="370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05702" y="5418004"/>
            <a:ext cx="600298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en-US" sz="800" smtClean="0"/>
            </a:lvl1pPr>
          </a:lstStyle>
          <a:p>
            <a:fld id="{C53C1853-9AEC-4D7C-9FB9-72203BA79530}" type="datetime1">
              <a:rPr lang="de-DE" smtClean="0"/>
              <a:t>27.01.26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0263" y="5418004"/>
            <a:ext cx="5040000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de-DE"/>
              <a:t>bwOSLMS-zukunftssichere Lernplattformen für digitale Souveränität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1114" y="5418004"/>
            <a:ext cx="220886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9E82CC3C-1DC0-4FDA-9590-6CC506AB67F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630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8" r:id="rId2"/>
    <p:sldLayoutId id="2147483675" r:id="rId3"/>
    <p:sldLayoutId id="2147483662" r:id="rId4"/>
    <p:sldLayoutId id="2147483663" r:id="rId5"/>
    <p:sldLayoutId id="2147483676" r:id="rId6"/>
    <p:sldLayoutId id="2147483680" r:id="rId7"/>
    <p:sldLayoutId id="2147483664" r:id="rId8"/>
    <p:sldLayoutId id="2147483665" r:id="rId9"/>
    <p:sldLayoutId id="2147483677" r:id="rId10"/>
    <p:sldLayoutId id="2147483678" r:id="rId11"/>
    <p:sldLayoutId id="2147483679" r:id="rId12"/>
    <p:sldLayoutId id="2147483684" r:id="rId13"/>
    <p:sldLayoutId id="2147483685" r:id="rId14"/>
    <p:sldLayoutId id="2147483682" r:id="rId15"/>
    <p:sldLayoutId id="2147483681" r:id="rId16"/>
    <p:sldLayoutId id="2147483683" r:id="rId17"/>
    <p:sldLayoutId id="2147483666" r:id="rId18"/>
    <p:sldLayoutId id="2147483667" r:id="rId19"/>
    <p:sldLayoutId id="2147483686" r:id="rId20"/>
    <p:sldLayoutId id="2147483687" r:id="rId21"/>
    <p:sldLayoutId id="2147483689" r:id="rId22"/>
    <p:sldLayoutId id="2147483690" r:id="rId23"/>
    <p:sldLayoutId id="2147483691" r:id="rId24"/>
  </p:sldLayoutIdLst>
  <p:hf hdr="0"/>
  <p:txStyles>
    <p:titleStyle>
      <a:lvl1pPr algn="l" defTabSz="571454" rtl="0" eaLnBrk="1" latinLnBrk="0" hangingPunct="1">
        <a:lnSpc>
          <a:spcPct val="90000"/>
        </a:lnSpc>
        <a:spcBef>
          <a:spcPct val="0"/>
        </a:spcBef>
        <a:buNone/>
        <a:defRPr sz="1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2863" indent="-142863" algn="l" defTabSz="571454" rtl="0" eaLnBrk="1" latinLnBrk="0" hangingPunct="1">
        <a:lnSpc>
          <a:spcPct val="120000"/>
        </a:lnSpc>
        <a:spcBef>
          <a:spcPts val="625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00278" indent="-153446" algn="l" defTabSz="571454" rtl="0" eaLnBrk="1" latinLnBrk="0" hangingPunct="1">
        <a:lnSpc>
          <a:spcPct val="120000"/>
        </a:lnSpc>
        <a:spcBef>
          <a:spcPts val="312"/>
        </a:spcBef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7110" indent="-146832" algn="l" defTabSz="571454" rtl="0" eaLnBrk="1" latinLnBrk="0" hangingPunct="1">
        <a:lnSpc>
          <a:spcPct val="120000"/>
        </a:lnSpc>
        <a:spcBef>
          <a:spcPts val="312"/>
        </a:spcBef>
        <a:buClr>
          <a:schemeClr val="tx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600556" indent="-153446" algn="l" defTabSz="571454" rtl="0" eaLnBrk="1" latinLnBrk="0" hangingPunct="1">
        <a:lnSpc>
          <a:spcPct val="120000"/>
        </a:lnSpc>
        <a:spcBef>
          <a:spcPts val="312"/>
        </a:spcBef>
        <a:buClr>
          <a:schemeClr val="tx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47388" indent="-146832" algn="l" defTabSz="571454" rtl="0" eaLnBrk="1" latinLnBrk="0" hangingPunct="1">
        <a:lnSpc>
          <a:spcPct val="120000"/>
        </a:lnSpc>
        <a:spcBef>
          <a:spcPts val="312"/>
        </a:spcBef>
        <a:buClr>
          <a:schemeClr val="tx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571499" indent="-142863" algn="l" defTabSz="571454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857227" indent="-142863" algn="l" defTabSz="571454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142953" indent="-142863" algn="l" defTabSz="571454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428681" indent="-142863" algn="l" defTabSz="571454" rtl="0" eaLnBrk="1" latinLnBrk="0" hangingPunct="1">
        <a:lnSpc>
          <a:spcPct val="90000"/>
        </a:lnSpc>
        <a:spcBef>
          <a:spcPts val="312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1454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1pPr>
      <a:lvl2pPr marL="285728" algn="l" defTabSz="571454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2pPr>
      <a:lvl3pPr marL="571454" algn="l" defTabSz="571454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857182" algn="l" defTabSz="571454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42908" algn="l" defTabSz="571454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28636" algn="l" defTabSz="571454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714362" algn="l" defTabSz="571454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000090" algn="l" defTabSz="571454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285818" algn="l" defTabSz="571454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70" userDrawn="1">
          <p15:clr>
            <a:srgbClr val="F26B43"/>
          </p15:clr>
        </p15:guide>
        <p15:guide id="2" pos="246" userDrawn="1">
          <p15:clr>
            <a:srgbClr val="F26B43"/>
          </p15:clr>
        </p15:guide>
        <p15:guide id="3" orient="horz" pos="3206" userDrawn="1">
          <p15:clr>
            <a:srgbClr val="F26B43"/>
          </p15:clr>
        </p15:guide>
        <p15:guide id="4" pos="455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bwoslms.de/" TargetMode="Externa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platzhalter 6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63" b="13463"/>
          <a:stretch>
            <a:fillRect/>
          </a:stretch>
        </p:blipFill>
        <p:spPr>
          <a:xfrm>
            <a:off x="0" y="1358595"/>
            <a:ext cx="7620000" cy="3708405"/>
          </a:xfrm>
        </p:spPr>
      </p:pic>
      <p:pic>
        <p:nvPicPr>
          <p:cNvPr id="8" name="Bildplatzhalter 7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31" b="37131"/>
          <a:stretch>
            <a:fillRect/>
          </a:stretch>
        </p:blipFill>
        <p:spPr/>
      </p:pic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IZUS/TIK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037148" y="1004404"/>
            <a:ext cx="3441772" cy="3441772"/>
          </a:xfrm>
        </p:spPr>
        <p:txBody>
          <a:bodyPr anchor="ctr"/>
          <a:lstStyle/>
          <a:p>
            <a:pPr algn="ctr"/>
            <a:r>
              <a:rPr lang="de-DE" dirty="0" err="1"/>
              <a:t>bwOSLMS</a:t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217774" y="2278421"/>
            <a:ext cx="3196280" cy="893738"/>
          </a:xfrm>
        </p:spPr>
        <p:txBody>
          <a:bodyPr/>
          <a:lstStyle/>
          <a:p>
            <a:r>
              <a:rPr lang="de-DE" sz="1600" b="1" dirty="0"/>
              <a:t>Zukunftssichere Lernplattformen für Souveränität in der digitalen Lehre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902E6F3-BB54-79B0-1020-7E16171628A5}"/>
              </a:ext>
            </a:extLst>
          </p:cNvPr>
          <p:cNvSpPr txBox="1"/>
          <p:nvPr/>
        </p:nvSpPr>
        <p:spPr>
          <a:xfrm>
            <a:off x="4721292" y="3361372"/>
            <a:ext cx="2189243" cy="589071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de-DE" sz="1600" dirty="0">
                <a:solidFill>
                  <a:schemeClr val="bg1"/>
                </a:solidFill>
              </a:rPr>
              <a:t>27.01.2026</a:t>
            </a:r>
          </a:p>
          <a:p>
            <a:r>
              <a:rPr lang="de-DE" sz="1600" dirty="0">
                <a:solidFill>
                  <a:schemeClr val="bg1"/>
                </a:solidFill>
              </a:rPr>
              <a:t>LEARNTEC </a:t>
            </a:r>
            <a:r>
              <a:rPr lang="de-DE" sz="1600" dirty="0" err="1">
                <a:solidFill>
                  <a:schemeClr val="bg1"/>
                </a:solidFill>
              </a:rPr>
              <a:t>xCHANGE</a:t>
            </a:r>
            <a:endParaRPr lang="de-DE" sz="1600" dirty="0">
              <a:solidFill>
                <a:schemeClr val="bg1"/>
              </a:solidFill>
            </a:endParaRPr>
          </a:p>
          <a:p>
            <a:pPr>
              <a:buClr>
                <a:schemeClr val="accent1"/>
              </a:buClr>
            </a:pPr>
            <a:endParaRPr lang="de-D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865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3DD4C5-67C8-678B-F561-91C1A97D6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bwOSLMS</a:t>
            </a:r>
            <a:r>
              <a:rPr lang="de-DE" dirty="0"/>
              <a:t> – Rahmendaten zum Umsetzungskonzept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F890C1-B933-EABD-FE62-AE352985CE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3875" y="816964"/>
            <a:ext cx="3238500" cy="4330506"/>
          </a:xfrm>
        </p:spPr>
        <p:txBody>
          <a:bodyPr/>
          <a:lstStyle/>
          <a:p>
            <a:r>
              <a:rPr lang="de-DE" sz="1200" b="1" dirty="0"/>
              <a:t>Konsortialpartner</a:t>
            </a:r>
          </a:p>
          <a:p>
            <a:pPr lvl="1"/>
            <a:r>
              <a:rPr lang="de-DE" sz="1200" dirty="0"/>
              <a:t>Universität Stuttgart (Gesamtkoordination)</a:t>
            </a:r>
          </a:p>
          <a:p>
            <a:pPr lvl="1"/>
            <a:r>
              <a:rPr lang="de-DE" sz="1200" dirty="0"/>
              <a:t>Albert-Ludwigs-Universität Freiburg </a:t>
            </a:r>
          </a:p>
          <a:p>
            <a:pPr lvl="1"/>
            <a:r>
              <a:rPr lang="de-DE" sz="1200" dirty="0"/>
              <a:t>Ruprecht-Karls-Universität Heidelberg </a:t>
            </a:r>
          </a:p>
          <a:p>
            <a:pPr lvl="1"/>
            <a:r>
              <a:rPr lang="de-DE" sz="1200" dirty="0"/>
              <a:t>Universität Hohenheim </a:t>
            </a:r>
          </a:p>
          <a:p>
            <a:pPr lvl="1"/>
            <a:r>
              <a:rPr lang="de-DE" sz="1200" dirty="0"/>
              <a:t>Karlsruher Institut für Technologie (KIT) </a:t>
            </a:r>
          </a:p>
          <a:p>
            <a:pPr lvl="1"/>
            <a:r>
              <a:rPr lang="de-DE" sz="1200" dirty="0"/>
              <a:t>Universität Mannheim</a:t>
            </a:r>
          </a:p>
          <a:p>
            <a:pPr lvl="1"/>
            <a:r>
              <a:rPr lang="de-DE" sz="1200" dirty="0"/>
              <a:t>Eberhard Karls Universität Tübingen</a:t>
            </a:r>
          </a:p>
          <a:p>
            <a:pPr lvl="1"/>
            <a:r>
              <a:rPr lang="de-DE" sz="1200" dirty="0"/>
              <a:t>Weitere Partner</a:t>
            </a:r>
          </a:p>
          <a:p>
            <a:pPr lvl="2"/>
            <a:r>
              <a:rPr lang="de-DE" sz="1000" dirty="0"/>
              <a:t>Universität Ulm</a:t>
            </a:r>
          </a:p>
          <a:p>
            <a:pPr lvl="2"/>
            <a:r>
              <a:rPr lang="de-DE" sz="1000" dirty="0"/>
              <a:t>HND BW</a:t>
            </a:r>
          </a:p>
          <a:p>
            <a:r>
              <a:rPr lang="de-DE" sz="1200" b="1" dirty="0"/>
              <a:t>Laufzeit</a:t>
            </a:r>
            <a:r>
              <a:rPr lang="de-DE" sz="1200" dirty="0"/>
              <a:t> 01.08.2025 – 31.07.2028</a:t>
            </a:r>
          </a:p>
          <a:p>
            <a:r>
              <a:rPr lang="de-DE" sz="1200" b="1" dirty="0"/>
              <a:t>Fördervolumen</a:t>
            </a:r>
            <a:r>
              <a:rPr lang="de-DE" sz="1200" dirty="0"/>
              <a:t> 900.000 Euro</a:t>
            </a:r>
          </a:p>
          <a:p>
            <a:r>
              <a:rPr lang="de-DE" sz="1200" dirty="0">
                <a:hlinkClick r:id="rId2"/>
              </a:rPr>
              <a:t>https://www.bwoslms.de/</a:t>
            </a:r>
            <a:endParaRPr lang="de-DE" sz="12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976C8C7-555B-1246-8EBE-BE2831C30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7625" y="816964"/>
            <a:ext cx="3238500" cy="4330506"/>
          </a:xfrm>
        </p:spPr>
        <p:txBody>
          <a:bodyPr/>
          <a:lstStyle/>
          <a:p>
            <a:pPr marL="0" indent="0">
              <a:buNone/>
            </a:pPr>
            <a:r>
              <a:rPr lang="de-DE" sz="1100" b="1" dirty="0"/>
              <a:t>Arbeitspakete</a:t>
            </a:r>
          </a:p>
          <a:p>
            <a:r>
              <a:rPr lang="de-DE" sz="1100" b="1" i="1" dirty="0"/>
              <a:t>ILIAS</a:t>
            </a:r>
          </a:p>
          <a:p>
            <a:pPr lvl="1"/>
            <a:r>
              <a:rPr lang="de-DE" sz="1100" dirty="0"/>
              <a:t>Weiterführung der </a:t>
            </a:r>
            <a:r>
              <a:rPr lang="de-DE" sz="1100" dirty="0" err="1"/>
              <a:t>Maintainerschaft</a:t>
            </a:r>
            <a:r>
              <a:rPr lang="de-DE" sz="1100" dirty="0"/>
              <a:t> des ECS-Konnektors (Universität Stuttgart)</a:t>
            </a:r>
          </a:p>
          <a:p>
            <a:pPr lvl="1"/>
            <a:r>
              <a:rPr lang="de-DE" sz="1100" dirty="0"/>
              <a:t>Weiterentwicklung zentraler Plugins (Universität Mannheim)</a:t>
            </a:r>
          </a:p>
          <a:p>
            <a:pPr lvl="1"/>
            <a:r>
              <a:rPr lang="de-DE" sz="1100" dirty="0"/>
              <a:t>Verbesserung von Code-Sicherheit und -Stabilität (KIT)</a:t>
            </a:r>
          </a:p>
          <a:p>
            <a:pPr lvl="1"/>
            <a:r>
              <a:rPr lang="de-DE" sz="1100" dirty="0"/>
              <a:t>Einführung digitaler Langtextprüfungen für geisteswissenschaftliche Fächer (EDUTIEK) (Universität Freiburg)</a:t>
            </a:r>
          </a:p>
          <a:p>
            <a:pPr lvl="1"/>
            <a:r>
              <a:rPr lang="de-DE" sz="1100" dirty="0"/>
              <a:t>Überarbeitung der Test &amp; Assessment Komponente (Universität Hohenheim)</a:t>
            </a:r>
          </a:p>
          <a:p>
            <a:r>
              <a:rPr lang="de-DE" sz="1100" b="1" i="1" dirty="0" err="1"/>
              <a:t>Moodle</a:t>
            </a:r>
            <a:endParaRPr lang="de-DE" sz="1100" b="1" i="1" dirty="0"/>
          </a:p>
          <a:p>
            <a:pPr lvl="1"/>
            <a:r>
              <a:rPr lang="de-DE" sz="1100" dirty="0"/>
              <a:t>Evaluation von Schnittstellen zur Anbindung von </a:t>
            </a:r>
            <a:r>
              <a:rPr lang="de-DE" sz="1100" dirty="0" err="1"/>
              <a:t>HISinOne</a:t>
            </a:r>
            <a:r>
              <a:rPr lang="de-DE" sz="1100" dirty="0"/>
              <a:t> und </a:t>
            </a:r>
            <a:r>
              <a:rPr lang="de-DE" sz="1100" dirty="0" err="1"/>
              <a:t>CAMPUSonline</a:t>
            </a:r>
            <a:r>
              <a:rPr lang="de-DE" sz="1100" dirty="0"/>
              <a:t> an </a:t>
            </a:r>
            <a:r>
              <a:rPr lang="de-DE" sz="1100" dirty="0" err="1"/>
              <a:t>Moodle</a:t>
            </a:r>
            <a:r>
              <a:rPr lang="de-DE" sz="1100" dirty="0"/>
              <a:t>  (Universität Heidelberg und Universität Tübingen)</a:t>
            </a:r>
          </a:p>
          <a:p>
            <a:pPr lvl="1"/>
            <a:r>
              <a:rPr lang="de-DE" sz="1100" dirty="0"/>
              <a:t>Aufbau einer Hochschul-</a:t>
            </a:r>
            <a:r>
              <a:rPr lang="de-DE" sz="1100" dirty="0" err="1"/>
              <a:t>Moodle</a:t>
            </a:r>
            <a:r>
              <a:rPr lang="de-DE" sz="1100" dirty="0"/>
              <a:t>-Community in Baden-Württemberg (HND BW)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B7B453E-C24F-213F-CC8B-14FA5A777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5124A-9B45-4925-A3CD-3DB80F999036}" type="datetime1">
              <a:rPr lang="de-DE" smtClean="0"/>
              <a:t>27.01.26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33D8495-CF72-C9E5-06E8-D77DF8767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err="1"/>
              <a:t>bwOSLMS</a:t>
            </a:r>
            <a:r>
              <a:rPr lang="de-DE" dirty="0"/>
              <a:t> – Zukunftssichere Lernplattformen für digitale Souveränität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40BEA65-D04F-2D28-EEEE-872AB451B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1F2D-CAF6-4AEC-A616-CF2C73A68CC6}" type="slidenum">
              <a:rPr lang="de-DE" smtClean="0"/>
              <a:t>2</a:t>
            </a:fld>
            <a:endParaRPr lang="de-DE"/>
          </a:p>
        </p:txBody>
      </p:sp>
      <p:pic>
        <p:nvPicPr>
          <p:cNvPr id="8" name="Inhaltsplatzhalter 8">
            <a:extLst>
              <a:ext uri="{FF2B5EF4-FFF2-40B4-BE49-F238E27FC236}">
                <a16:creationId xmlns:a16="http://schemas.microsoft.com/office/drawing/2014/main" id="{7BA42910-E240-92E1-4DBF-3FFFD5F923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508" y="0"/>
            <a:ext cx="1091784" cy="1091784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37E007E-D666-F0DD-49A1-1A757EBF66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263" y="4573088"/>
            <a:ext cx="1281140" cy="717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343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11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de-DE" dirty="0" err="1"/>
              <a:t>Allmandring</a:t>
            </a:r>
            <a:r>
              <a:rPr lang="de-DE" dirty="0"/>
              <a:t> 30a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de-DE" dirty="0"/>
              <a:t>Name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23"/>
          </p:nvPr>
        </p:nvSpPr>
        <p:spPr>
          <a:xfrm>
            <a:off x="3705914" y="3008170"/>
            <a:ext cx="681105" cy="177912"/>
          </a:xfrm>
        </p:spPr>
        <p:txBody>
          <a:bodyPr/>
          <a:lstStyle/>
          <a:p>
            <a:r>
              <a:rPr lang="de-DE" dirty="0"/>
              <a:t>65950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de-DE" dirty="0"/>
              <a:t>55950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de-DE" dirty="0"/>
              <a:t>IZUS/TIK</a:t>
            </a:r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de-DE" dirty="0" err="1"/>
              <a:t>christian.bogen@tik.uni-stuttgart.de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IZUS/TIK</a:t>
            </a:r>
          </a:p>
        </p:txBody>
      </p:sp>
      <p:pic>
        <p:nvPicPr>
          <p:cNvPr id="5" name="Bildplatzhalter 4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" b="5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84504407"/>
      </p:ext>
    </p:extLst>
  </p:cSld>
  <p:clrMapOvr>
    <a:masterClrMapping/>
  </p:clrMapOvr>
</p:sld>
</file>

<file path=ppt/theme/theme1.xml><?xml version="1.0" encoding="utf-8"?>
<a:theme xmlns:a="http://schemas.openxmlformats.org/drawingml/2006/main" name="Uni Vorlage D_4zu3">
  <a:themeElements>
    <a:clrScheme name="UNI COLOR">
      <a:dk1>
        <a:srgbClr val="3E444C"/>
      </a:dk1>
      <a:lt1>
        <a:sysClr val="window" lastClr="FFFFFF"/>
      </a:lt1>
      <a:dk2>
        <a:srgbClr val="000000"/>
      </a:dk2>
      <a:lt2>
        <a:srgbClr val="9F9998"/>
      </a:lt2>
      <a:accent1>
        <a:srgbClr val="00BEFF"/>
      </a:accent1>
      <a:accent2>
        <a:srgbClr val="00519E"/>
      </a:accent2>
      <a:accent3>
        <a:srgbClr val="3E444C"/>
      </a:accent3>
      <a:accent4>
        <a:srgbClr val="7DC6EA"/>
      </a:accent4>
      <a:accent5>
        <a:srgbClr val="9F9998"/>
      </a:accent5>
      <a:accent6>
        <a:srgbClr val="FFD500"/>
      </a:accent6>
      <a:hlink>
        <a:srgbClr val="00BEFF"/>
      </a:hlink>
      <a:folHlink>
        <a:srgbClr val="3E444C"/>
      </a:folHlink>
    </a:clrScheme>
    <a:fontScheme name="Universitaet_Stuttgart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179388" indent="-179388">
          <a:buClr>
            <a:schemeClr val="accent1"/>
          </a:buClr>
          <a:buFont typeface="Arial" panose="020B0604020202020204" pitchFamily="34" charset="0"/>
          <a:buChar char="•"/>
          <a:defRPr sz="16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ni_Stuttgart_Vorlage D_4zu3_2016 FINAL.pptx" id="{4841BD3C-E1E3-469F-ADD0-9E6EB31E75F5}" vid="{33357EC2-1038-4565-85BB-7F696209DF7D}"/>
    </a:ext>
  </a:extLst>
</a:theme>
</file>

<file path=ppt/theme/theme2.xml><?xml version="1.0" encoding="utf-8"?>
<a:theme xmlns:a="http://schemas.openxmlformats.org/drawingml/2006/main" name="Office Theme">
  <a:themeElements>
    <a:clrScheme name="Universität Stuttgart Version 2">
      <a:dk1>
        <a:srgbClr val="323232"/>
      </a:dk1>
      <a:lt1>
        <a:sysClr val="window" lastClr="FFFFFF"/>
      </a:lt1>
      <a:dk2>
        <a:srgbClr val="000000"/>
      </a:dk2>
      <a:lt2>
        <a:srgbClr val="9F9998"/>
      </a:lt2>
      <a:accent1>
        <a:srgbClr val="00BEFF"/>
      </a:accent1>
      <a:accent2>
        <a:srgbClr val="004191"/>
      </a:accent2>
      <a:accent3>
        <a:srgbClr val="323232"/>
      </a:accent3>
      <a:accent4>
        <a:srgbClr val="7DC6EA"/>
      </a:accent4>
      <a:accent5>
        <a:srgbClr val="9F9998"/>
      </a:accent5>
      <a:accent6>
        <a:srgbClr val="FFD500"/>
      </a:accent6>
      <a:hlink>
        <a:srgbClr val="00BEFF"/>
      </a:hlink>
      <a:folHlink>
        <a:srgbClr val="524D4D"/>
      </a:folHlink>
    </a:clrScheme>
    <a:fontScheme name="Universität Stuttga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Universität Stuttgart Version 2">
      <a:dk1>
        <a:srgbClr val="323232"/>
      </a:dk1>
      <a:lt1>
        <a:sysClr val="window" lastClr="FFFFFF"/>
      </a:lt1>
      <a:dk2>
        <a:srgbClr val="000000"/>
      </a:dk2>
      <a:lt2>
        <a:srgbClr val="9F9998"/>
      </a:lt2>
      <a:accent1>
        <a:srgbClr val="00BEFF"/>
      </a:accent1>
      <a:accent2>
        <a:srgbClr val="004191"/>
      </a:accent2>
      <a:accent3>
        <a:srgbClr val="323232"/>
      </a:accent3>
      <a:accent4>
        <a:srgbClr val="7DC6EA"/>
      </a:accent4>
      <a:accent5>
        <a:srgbClr val="9F9998"/>
      </a:accent5>
      <a:accent6>
        <a:srgbClr val="FFD500"/>
      </a:accent6>
      <a:hlink>
        <a:srgbClr val="00BEFF"/>
      </a:hlink>
      <a:folHlink>
        <a:srgbClr val="524D4D"/>
      </a:folHlink>
    </a:clrScheme>
    <a:fontScheme name="Universität Stuttga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Uni Vorlage D_4zu3</Template>
  <TotalTime>0</TotalTime>
  <Words>174</Words>
  <Application>Microsoft Macintosh PowerPoint</Application>
  <PresentationFormat>Benutzerdefiniert</PresentationFormat>
  <Paragraphs>40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5" baseType="lpstr">
      <vt:lpstr>Arial</vt:lpstr>
      <vt:lpstr>Uni Vorlage D_4zu3</vt:lpstr>
      <vt:lpstr>bwOSLMS </vt:lpstr>
      <vt:lpstr>bwOSLMS – Rahmendaten zum Umsetzungskonzept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2016-10-25T09:15:09Z</dcterms:created>
  <dcterms:modified xsi:type="dcterms:W3CDTF">2026-01-27T12:47:10Z</dcterms:modified>
</cp:coreProperties>
</file>